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 id="2147483718" r:id="rId3"/>
    <p:sldMasterId id="2147483730" r:id="rId4"/>
  </p:sldMasterIdLst>
  <p:notesMasterIdLst>
    <p:notesMasterId r:id="rId21"/>
  </p:notesMasterIdLst>
  <p:handoutMasterIdLst>
    <p:handoutMasterId r:id="rId22"/>
  </p:handoutMasterIdLst>
  <p:sldIdLst>
    <p:sldId id="291" r:id="rId5"/>
    <p:sldId id="295" r:id="rId6"/>
    <p:sldId id="310" r:id="rId7"/>
    <p:sldId id="309" r:id="rId8"/>
    <p:sldId id="311" r:id="rId9"/>
    <p:sldId id="313" r:id="rId10"/>
    <p:sldId id="314" r:id="rId11"/>
    <p:sldId id="315" r:id="rId12"/>
    <p:sldId id="316" r:id="rId13"/>
    <p:sldId id="320" r:id="rId14"/>
    <p:sldId id="321" r:id="rId15"/>
    <p:sldId id="322" r:id="rId16"/>
    <p:sldId id="323" r:id="rId17"/>
    <p:sldId id="324" r:id="rId18"/>
    <p:sldId id="325" r:id="rId19"/>
    <p:sldId id="318" r:id="rId20"/>
  </p:sldIdLst>
  <p:sldSz cx="9144000" cy="6858000" type="screen4x3"/>
  <p:notesSz cx="6858000" cy="9144000"/>
  <p:defaultTextStyle>
    <a:defPPr>
      <a:defRPr lang="de-DE"/>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0"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90975" autoAdjust="0"/>
  </p:normalViewPr>
  <p:slideViewPr>
    <p:cSldViewPr snapToObjects="1" showGuides="1">
      <p:cViewPr>
        <p:scale>
          <a:sx n="70" d="100"/>
          <a:sy n="70" d="100"/>
        </p:scale>
        <p:origin x="-1502" y="-302"/>
      </p:cViewPr>
      <p:guideLst>
        <p:guide orient="horz" pos="182"/>
        <p:guide orient="horz" pos="948"/>
        <p:guide orient="horz" pos="777"/>
        <p:guide orient="horz" pos="4019"/>
        <p:guide pos="297"/>
        <p:guide pos="5462"/>
      </p:guideLst>
    </p:cSldViewPr>
  </p:slideViewPr>
  <p:notesTextViewPr>
    <p:cViewPr>
      <p:scale>
        <a:sx n="100" d="100"/>
        <a:sy n="100" d="100"/>
      </p:scale>
      <p:origin x="0" y="0"/>
    </p:cViewPr>
  </p:notesTextViewPr>
  <p:notesViewPr>
    <p:cSldViewPr snapToObjects="1" showGuides="1">
      <p:cViewPr varScale="1">
        <p:scale>
          <a:sx n="95" d="100"/>
          <a:sy n="95" d="100"/>
        </p:scale>
        <p:origin x="288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7141298805059"/>
          <c:y val="2.6742263885461515E-2"/>
          <c:w val="0.87004180919802354"/>
          <c:h val="0.77887016617455562"/>
        </c:manualLayout>
      </c:layout>
      <c:barChart>
        <c:barDir val="col"/>
        <c:grouping val="stacked"/>
        <c:varyColors val="0"/>
        <c:ser>
          <c:idx val="0"/>
          <c:order val="0"/>
          <c:tx>
            <c:strRef>
              <c:f>Sheet1!$B$1</c:f>
              <c:strCache>
                <c:ptCount val="1"/>
                <c:pt idx="0">
                  <c:v>Type C</c:v>
                </c:pt>
              </c:strCache>
            </c:strRef>
          </c:tx>
          <c:spPr>
            <a:solidFill>
              <a:schemeClr val="bg2">
                <a:lumMod val="60000"/>
                <a:lumOff val="40000"/>
              </a:schemeClr>
            </a:solidFill>
          </c:spPr>
          <c:invertIfNegative val="0"/>
          <c:dPt>
            <c:idx val="11"/>
            <c:invertIfNegative val="0"/>
            <c:bubble3D val="0"/>
            <c:spPr>
              <a:solidFill>
                <a:schemeClr val="bg2">
                  <a:lumMod val="20000"/>
                  <a:lumOff val="80000"/>
                </a:schemeClr>
              </a:solidFill>
            </c:spPr>
          </c:dPt>
          <c:dPt>
            <c:idx val="12"/>
            <c:invertIfNegative val="0"/>
            <c:bubble3D val="0"/>
            <c:spPr>
              <a:solidFill>
                <a:schemeClr val="bg2">
                  <a:lumMod val="20000"/>
                  <a:lumOff val="80000"/>
                </a:schemeClr>
              </a:solidFill>
            </c:spPr>
          </c:dPt>
          <c:dPt>
            <c:idx val="13"/>
            <c:invertIfNegative val="0"/>
            <c:bubble3D val="0"/>
            <c:spPr>
              <a:solidFill>
                <a:schemeClr val="bg2">
                  <a:lumMod val="20000"/>
                  <a:lumOff val="80000"/>
                </a:schemeClr>
              </a:solidFill>
            </c:spPr>
          </c:dPt>
          <c:dLbls>
            <c:dLbl>
              <c:idx val="1"/>
              <c:layout/>
              <c:tx>
                <c:rich>
                  <a:bodyPr/>
                  <a:lstStyle/>
                  <a:p>
                    <a:r>
                      <a:rPr lang="en-US" sz="1200" dirty="0" smtClean="0"/>
                      <a:t>20,663</a:t>
                    </a:r>
                    <a:endParaRPr lang="en-US" dirty="0"/>
                  </a:p>
                </c:rich>
              </c:tx>
              <c:showLegendKey val="0"/>
              <c:showVal val="1"/>
              <c:showCatName val="0"/>
              <c:showSerName val="0"/>
              <c:showPercent val="0"/>
              <c:showBubbleSize val="0"/>
            </c:dLbl>
            <c:dLbl>
              <c:idx val="3"/>
              <c:layout/>
              <c:tx>
                <c:rich>
                  <a:bodyPr/>
                  <a:lstStyle/>
                  <a:p>
                    <a:r>
                      <a:rPr lang="en-US" sz="1200" dirty="0" smtClean="0"/>
                      <a:t>27,032</a:t>
                    </a:r>
                    <a:endParaRPr lang="en-US" dirty="0"/>
                  </a:p>
                </c:rich>
              </c:tx>
              <c:showLegendKey val="0"/>
              <c:showVal val="1"/>
              <c:showCatName val="0"/>
              <c:showSerName val="0"/>
              <c:showPercent val="0"/>
              <c:showBubbleSize val="0"/>
            </c:dLbl>
            <c:dLbl>
              <c:idx val="5"/>
              <c:layout/>
              <c:tx>
                <c:rich>
                  <a:bodyPr/>
                  <a:lstStyle/>
                  <a:p>
                    <a:r>
                      <a:rPr lang="en-US" smtClean="0"/>
                      <a:t>23,310</a:t>
                    </a:r>
                    <a:endParaRPr lang="en-US"/>
                  </a:p>
                </c:rich>
              </c:tx>
              <c:showLegendKey val="0"/>
              <c:showVal val="1"/>
              <c:showCatName val="0"/>
              <c:showSerName val="0"/>
              <c:showPercent val="0"/>
              <c:showBubbleSize val="0"/>
            </c:dLbl>
            <c:dLbl>
              <c:idx val="7"/>
              <c:layout/>
              <c:tx>
                <c:rich>
                  <a:bodyPr/>
                  <a:lstStyle/>
                  <a:p>
                    <a:r>
                      <a:rPr lang="en-US" smtClean="0"/>
                      <a:t>22,358</a:t>
                    </a:r>
                    <a:endParaRPr lang="en-US" dirty="0"/>
                  </a:p>
                </c:rich>
              </c:tx>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Sheet1!$B$2:$B$15</c:f>
              <c:numCache>
                <c:formatCode>#,##0</c:formatCode>
                <c:ptCount val="14"/>
                <c:pt idx="0">
                  <c:v>19602</c:v>
                </c:pt>
                <c:pt idx="1">
                  <c:v>20663</c:v>
                </c:pt>
                <c:pt idx="2">
                  <c:v>27717</c:v>
                </c:pt>
                <c:pt idx="3">
                  <c:v>27032</c:v>
                </c:pt>
                <c:pt idx="4">
                  <c:v>23175</c:v>
                </c:pt>
                <c:pt idx="5" formatCode="General">
                  <c:v>23310</c:v>
                </c:pt>
                <c:pt idx="6">
                  <c:v>19830</c:v>
                </c:pt>
                <c:pt idx="7">
                  <c:v>22388</c:v>
                </c:pt>
                <c:pt idx="8">
                  <c:v>23823</c:v>
                </c:pt>
                <c:pt idx="9">
                  <c:v>25101</c:v>
                </c:pt>
                <c:pt idx="10">
                  <c:v>26476</c:v>
                </c:pt>
                <c:pt idx="11">
                  <c:v>27694</c:v>
                </c:pt>
                <c:pt idx="12">
                  <c:v>28901</c:v>
                </c:pt>
                <c:pt idx="13">
                  <c:v>30109</c:v>
                </c:pt>
              </c:numCache>
            </c:numRef>
          </c:val>
        </c:ser>
        <c:ser>
          <c:idx val="1"/>
          <c:order val="1"/>
          <c:tx>
            <c:strRef>
              <c:f>Sheet1!$C$1</c:f>
              <c:strCache>
                <c:ptCount val="1"/>
                <c:pt idx="0">
                  <c:v>Type D</c:v>
                </c:pt>
              </c:strCache>
            </c:strRef>
          </c:tx>
          <c:spPr>
            <a:solidFill>
              <a:schemeClr val="accent1">
                <a:lumMod val="75000"/>
              </a:schemeClr>
            </a:solidFill>
          </c:spPr>
          <c:invertIfNegative val="0"/>
          <c:dPt>
            <c:idx val="11"/>
            <c:invertIfNegative val="0"/>
            <c:bubble3D val="0"/>
            <c:spPr>
              <a:solidFill>
                <a:schemeClr val="accent2">
                  <a:lumMod val="20000"/>
                  <a:lumOff val="80000"/>
                </a:schemeClr>
              </a:solidFill>
            </c:spPr>
          </c:dPt>
          <c:dPt>
            <c:idx val="12"/>
            <c:invertIfNegative val="0"/>
            <c:bubble3D val="0"/>
            <c:spPr>
              <a:solidFill>
                <a:schemeClr val="accent2">
                  <a:lumMod val="20000"/>
                  <a:lumOff val="80000"/>
                </a:schemeClr>
              </a:solidFill>
            </c:spPr>
          </c:dPt>
          <c:dPt>
            <c:idx val="13"/>
            <c:invertIfNegative val="0"/>
            <c:bubble3D val="0"/>
            <c:spPr>
              <a:solidFill>
                <a:schemeClr val="accent2">
                  <a:lumMod val="20000"/>
                  <a:lumOff val="80000"/>
                </a:schemeClr>
              </a:solidFill>
            </c:spPr>
          </c:dPt>
          <c:dLbls>
            <c:dLbl>
              <c:idx val="0"/>
              <c:layout/>
              <c:tx>
                <c:rich>
                  <a:bodyPr/>
                  <a:lstStyle/>
                  <a:p>
                    <a:r>
                      <a:rPr lang="en-US" sz="1200" dirty="0" smtClean="0"/>
                      <a:t>12,836</a:t>
                    </a:r>
                    <a:endParaRPr lang="en-US" dirty="0"/>
                  </a:p>
                </c:rich>
              </c:tx>
              <c:showLegendKey val="0"/>
              <c:showVal val="1"/>
              <c:showCatName val="0"/>
              <c:showSerName val="0"/>
              <c:showPercent val="0"/>
              <c:showBubbleSize val="0"/>
            </c:dLbl>
            <c:dLbl>
              <c:idx val="1"/>
              <c:layout/>
              <c:tx>
                <c:rich>
                  <a:bodyPr/>
                  <a:lstStyle/>
                  <a:p>
                    <a:r>
                      <a:rPr lang="en-US" sz="1200" dirty="0" smtClean="0"/>
                      <a:t>16,019</a:t>
                    </a:r>
                    <a:endParaRPr lang="en-US" dirty="0"/>
                  </a:p>
                </c:rich>
              </c:tx>
              <c:showLegendKey val="0"/>
              <c:showVal val="1"/>
              <c:showCatName val="0"/>
              <c:showSerName val="0"/>
              <c:showPercent val="0"/>
              <c:showBubbleSize val="0"/>
            </c:dLbl>
            <c:dLbl>
              <c:idx val="2"/>
              <c:layout/>
              <c:tx>
                <c:rich>
                  <a:bodyPr/>
                  <a:lstStyle/>
                  <a:p>
                    <a:r>
                      <a:rPr lang="en-US" sz="1200" dirty="0" smtClean="0"/>
                      <a:t>7,137</a:t>
                    </a:r>
                    <a:endParaRPr lang="en-US" dirty="0"/>
                  </a:p>
                </c:rich>
              </c:tx>
              <c:showLegendKey val="0"/>
              <c:showVal val="1"/>
              <c:showCatName val="0"/>
              <c:showSerName val="0"/>
              <c:showPercent val="0"/>
              <c:showBubbleSize val="0"/>
            </c:dLbl>
            <c:dLbl>
              <c:idx val="3"/>
              <c:layout/>
              <c:tx>
                <c:rich>
                  <a:bodyPr/>
                  <a:lstStyle/>
                  <a:p>
                    <a:r>
                      <a:rPr lang="en-US" sz="1200" dirty="0" smtClean="0"/>
                      <a:t>5,848</a:t>
                    </a:r>
                    <a:endParaRPr lang="en-US" dirty="0"/>
                  </a:p>
                </c:rich>
              </c:tx>
              <c:showLegendKey val="0"/>
              <c:showVal val="1"/>
              <c:showCatName val="0"/>
              <c:showSerName val="0"/>
              <c:showPercent val="0"/>
              <c:showBubbleSize val="0"/>
            </c:dLbl>
            <c:dLbl>
              <c:idx val="4"/>
              <c:layout/>
              <c:tx>
                <c:rich>
                  <a:bodyPr/>
                  <a:lstStyle/>
                  <a:p>
                    <a:r>
                      <a:rPr lang="en-US" sz="1200" dirty="0" smtClean="0"/>
                      <a:t>4,180</a:t>
                    </a:r>
                    <a:endParaRPr lang="en-US" dirty="0"/>
                  </a:p>
                </c:rich>
              </c:tx>
              <c:showLegendKey val="0"/>
              <c:showVal val="1"/>
              <c:showCatName val="0"/>
              <c:showSerName val="0"/>
              <c:showPercent val="0"/>
              <c:showBubbleSize val="0"/>
            </c:dLbl>
            <c:dLbl>
              <c:idx val="5"/>
              <c:layout/>
              <c:tx>
                <c:rich>
                  <a:bodyPr/>
                  <a:lstStyle/>
                  <a:p>
                    <a:r>
                      <a:rPr lang="en-US" sz="1200" dirty="0" smtClean="0"/>
                      <a:t>3,801</a:t>
                    </a:r>
                    <a:endParaRPr lang="en-US" dirty="0"/>
                  </a:p>
                </c:rich>
              </c:tx>
              <c:showLegendKey val="0"/>
              <c:showVal val="1"/>
              <c:showCatName val="0"/>
              <c:showSerName val="0"/>
              <c:showPercent val="0"/>
              <c:showBubbleSize val="0"/>
            </c:dLbl>
            <c:dLbl>
              <c:idx val="6"/>
              <c:layout/>
              <c:tx>
                <c:rich>
                  <a:bodyPr/>
                  <a:lstStyle/>
                  <a:p>
                    <a:r>
                      <a:rPr lang="en-US" sz="1200" dirty="0" smtClean="0"/>
                      <a:t>3,766</a:t>
                    </a:r>
                    <a:endParaRPr lang="en-US" dirty="0"/>
                  </a:p>
                </c:rich>
              </c:tx>
              <c:showLegendKey val="0"/>
              <c:showVal val="1"/>
              <c:showCatName val="0"/>
              <c:showSerName val="0"/>
              <c:showPercent val="0"/>
              <c:showBubbleSize val="0"/>
            </c:dLbl>
            <c:dLbl>
              <c:idx val="7"/>
              <c:layout/>
              <c:tx>
                <c:rich>
                  <a:bodyPr/>
                  <a:lstStyle/>
                  <a:p>
                    <a:r>
                      <a:rPr lang="en-US" sz="1200" dirty="0" smtClean="0"/>
                      <a:t>3,743</a:t>
                    </a:r>
                    <a:endParaRPr lang="en-US" dirty="0"/>
                  </a:p>
                </c:rich>
              </c:tx>
              <c:showLegendKey val="0"/>
              <c:showVal val="1"/>
              <c:showCatName val="0"/>
              <c:showSerName val="0"/>
              <c:showPercent val="0"/>
              <c:showBubbleSize val="0"/>
            </c:dLbl>
            <c:dLbl>
              <c:idx val="8"/>
              <c:layout/>
              <c:tx>
                <c:rich>
                  <a:bodyPr/>
                  <a:lstStyle/>
                  <a:p>
                    <a:r>
                      <a:rPr lang="en-US" sz="1200" dirty="0" smtClean="0"/>
                      <a:t>3,544</a:t>
                    </a:r>
                    <a:endParaRPr lang="en-US" dirty="0"/>
                  </a:p>
                </c:rich>
              </c:tx>
              <c:showLegendKey val="0"/>
              <c:showVal val="1"/>
              <c:showCatName val="0"/>
              <c:showSerName val="0"/>
              <c:showPercent val="0"/>
              <c:showBubbleSize val="0"/>
            </c:dLbl>
            <c:dLbl>
              <c:idx val="9"/>
              <c:layout/>
              <c:tx>
                <c:rich>
                  <a:bodyPr/>
                  <a:lstStyle/>
                  <a:p>
                    <a:r>
                      <a:rPr lang="en-US" sz="1200" dirty="0" smtClean="0"/>
                      <a:t>3,661</a:t>
                    </a:r>
                    <a:endParaRPr lang="en-US" dirty="0"/>
                  </a:p>
                </c:rich>
              </c:tx>
              <c:showLegendKey val="0"/>
              <c:showVal val="1"/>
              <c:showCatName val="0"/>
              <c:showSerName val="0"/>
              <c:showPercent val="0"/>
              <c:showBubbleSize val="0"/>
            </c:dLbl>
            <c:dLbl>
              <c:idx val="10"/>
              <c:layout/>
              <c:tx>
                <c:rich>
                  <a:bodyPr/>
                  <a:lstStyle/>
                  <a:p>
                    <a:r>
                      <a:rPr lang="en-US" dirty="0" smtClean="0"/>
                      <a:t>3,614</a:t>
                    </a:r>
                    <a:endParaRPr lang="en-US" dirty="0"/>
                  </a:p>
                </c:rich>
              </c:tx>
              <c:showLegendKey val="0"/>
              <c:showVal val="1"/>
              <c:showCatName val="0"/>
              <c:showSerName val="0"/>
              <c:showPercent val="0"/>
              <c:showBubbleSize val="0"/>
            </c:dLbl>
            <c:dLbl>
              <c:idx val="11"/>
              <c:layout/>
              <c:tx>
                <c:rich>
                  <a:bodyPr/>
                  <a:lstStyle/>
                  <a:p>
                    <a:r>
                      <a:rPr lang="en-US" dirty="0" smtClean="0"/>
                      <a:t>3,750</a:t>
                    </a:r>
                    <a:endParaRPr lang="en-US" dirty="0"/>
                  </a:p>
                </c:rich>
              </c:tx>
              <c:showLegendKey val="0"/>
              <c:showVal val="1"/>
              <c:showCatName val="0"/>
              <c:showSerName val="0"/>
              <c:showPercent val="0"/>
              <c:showBubbleSize val="0"/>
            </c:dLbl>
            <c:dLbl>
              <c:idx val="12"/>
              <c:layout/>
              <c:tx>
                <c:rich>
                  <a:bodyPr/>
                  <a:lstStyle/>
                  <a:p>
                    <a:r>
                      <a:rPr lang="en-US" dirty="0" smtClean="0"/>
                      <a:t>3,800</a:t>
                    </a:r>
                    <a:endParaRPr lang="en-US" dirty="0"/>
                  </a:p>
                </c:rich>
              </c:tx>
              <c:showLegendKey val="0"/>
              <c:showVal val="1"/>
              <c:showCatName val="0"/>
              <c:showSerName val="0"/>
              <c:showPercent val="0"/>
              <c:showBubbleSize val="0"/>
            </c:dLbl>
            <c:dLbl>
              <c:idx val="13"/>
              <c:layout/>
              <c:tx>
                <c:rich>
                  <a:bodyPr/>
                  <a:lstStyle/>
                  <a:p>
                    <a:r>
                      <a:rPr lang="en-US" dirty="0" smtClean="0"/>
                      <a:t>3,900</a:t>
                    </a:r>
                    <a:endParaRPr lang="en-US" dirty="0"/>
                  </a:p>
                </c:rich>
              </c:tx>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Sheet1!$C$2:$C$15</c:f>
              <c:numCache>
                <c:formatCode>#,##0</c:formatCode>
                <c:ptCount val="14"/>
                <c:pt idx="0">
                  <c:v>12836</c:v>
                </c:pt>
                <c:pt idx="1">
                  <c:v>16019</c:v>
                </c:pt>
                <c:pt idx="2">
                  <c:v>7137</c:v>
                </c:pt>
                <c:pt idx="3">
                  <c:v>5848</c:v>
                </c:pt>
                <c:pt idx="4" formatCode="General">
                  <c:v>4180</c:v>
                </c:pt>
                <c:pt idx="5" formatCode="General">
                  <c:v>3801</c:v>
                </c:pt>
                <c:pt idx="6" formatCode="General">
                  <c:v>3766</c:v>
                </c:pt>
                <c:pt idx="7" formatCode="General">
                  <c:v>3743</c:v>
                </c:pt>
                <c:pt idx="8" formatCode="General">
                  <c:v>3544</c:v>
                </c:pt>
                <c:pt idx="9" formatCode="General">
                  <c:v>3661</c:v>
                </c:pt>
                <c:pt idx="10" formatCode="General">
                  <c:v>3614</c:v>
                </c:pt>
                <c:pt idx="11" formatCode="General">
                  <c:v>3750</c:v>
                </c:pt>
                <c:pt idx="12" formatCode="General">
                  <c:v>3800</c:v>
                </c:pt>
                <c:pt idx="13" formatCode="General">
                  <c:v>3900</c:v>
                </c:pt>
              </c:numCache>
            </c:numRef>
          </c:val>
        </c:ser>
        <c:ser>
          <c:idx val="2"/>
          <c:order val="2"/>
          <c:tx>
            <c:strRef>
              <c:f>Sheet1!$D$1</c:f>
              <c:strCache>
                <c:ptCount val="1"/>
                <c:pt idx="0">
                  <c:v>Column1</c:v>
                </c:pt>
              </c:strCache>
            </c:strRef>
          </c:tx>
          <c:invertIfNegative val="0"/>
          <c:dLbls>
            <c:delete val="1"/>
          </c:dLbls>
          <c:cat>
            <c:numRef>
              <c:f>Sheet1!$A$2:$A$15</c:f>
              <c:numCache>
                <c:formatCode>General</c:formatCode>
                <c:ptCount val="14"/>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numCache>
            </c:numRef>
          </c:cat>
          <c:val>
            <c:numRef>
              <c:f>Sheet1!$D$2:$D$15</c:f>
              <c:numCache>
                <c:formatCode>General</c:formatCode>
                <c:ptCount val="14"/>
              </c:numCache>
            </c:numRef>
          </c:val>
        </c:ser>
        <c:dLbls>
          <c:showLegendKey val="0"/>
          <c:showVal val="1"/>
          <c:showCatName val="0"/>
          <c:showSerName val="0"/>
          <c:showPercent val="0"/>
          <c:showBubbleSize val="0"/>
        </c:dLbls>
        <c:gapWidth val="75"/>
        <c:overlap val="100"/>
        <c:axId val="73070464"/>
        <c:axId val="73072000"/>
      </c:barChart>
      <c:catAx>
        <c:axId val="73070464"/>
        <c:scaling>
          <c:orientation val="minMax"/>
        </c:scaling>
        <c:delete val="0"/>
        <c:axPos val="b"/>
        <c:numFmt formatCode="General" sourceLinked="1"/>
        <c:majorTickMark val="none"/>
        <c:minorTickMark val="none"/>
        <c:tickLblPos val="nextTo"/>
        <c:txPr>
          <a:bodyPr/>
          <a:lstStyle/>
          <a:p>
            <a:pPr>
              <a:defRPr sz="1400"/>
            </a:pPr>
            <a:endParaRPr lang="en-US"/>
          </a:p>
        </c:txPr>
        <c:crossAx val="73072000"/>
        <c:crosses val="autoZero"/>
        <c:auto val="1"/>
        <c:lblAlgn val="ctr"/>
        <c:lblOffset val="100"/>
        <c:noMultiLvlLbl val="0"/>
      </c:catAx>
      <c:valAx>
        <c:axId val="73072000"/>
        <c:scaling>
          <c:orientation val="minMax"/>
          <c:max val="35000"/>
          <c:min val="0"/>
        </c:scaling>
        <c:delete val="0"/>
        <c:axPos val="l"/>
        <c:numFmt formatCode="#,##0" sourceLinked="1"/>
        <c:majorTickMark val="none"/>
        <c:minorTickMark val="none"/>
        <c:tickLblPos val="nextTo"/>
        <c:txPr>
          <a:bodyPr/>
          <a:lstStyle/>
          <a:p>
            <a:pPr>
              <a:defRPr sz="1400"/>
            </a:pPr>
            <a:endParaRPr lang="en-US"/>
          </a:p>
        </c:txPr>
        <c:crossAx val="73070464"/>
        <c:crosses val="autoZero"/>
        <c:crossBetween val="between"/>
        <c:majorUnit val="5000"/>
      </c:valAx>
      <c:spPr>
        <a:noFill/>
        <a:ln w="25400">
          <a:noFill/>
        </a:ln>
      </c:spPr>
    </c:plotArea>
    <c:plotVisOnly val="1"/>
    <c:dispBlanksAs val="zero"/>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drawing1.xml><?xml version="1.0" encoding="utf-8"?>
<c:userShapes xmlns:c="http://schemas.openxmlformats.org/drawingml/2006/chart">
  <cdr:relSizeAnchor xmlns:cdr="http://schemas.openxmlformats.org/drawingml/2006/chartDrawing">
    <cdr:from>
      <cdr:x>0.23859</cdr:x>
      <cdr:y>0.1718</cdr:y>
    </cdr:from>
    <cdr:to>
      <cdr:x>0.34806</cdr:x>
      <cdr:y>0.35803</cdr:y>
    </cdr:to>
    <cdr:sp macro="" textlink="">
      <cdr:nvSpPr>
        <cdr:cNvPr id="3" name="TextBox 2"/>
        <cdr:cNvSpPr txBox="1"/>
      </cdr:nvSpPr>
      <cdr:spPr>
        <a:xfrm xmlns:a="http://schemas.openxmlformats.org/drawingml/2006/main">
          <a:off x="1993070" y="84356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0.33606</cdr:x>
      <cdr:y>0.1435</cdr:y>
    </cdr:from>
    <cdr:to>
      <cdr:x>0.44243</cdr:x>
      <cdr:y>0.19906</cdr:y>
    </cdr:to>
    <cdr:sp macro="" textlink="">
      <cdr:nvSpPr>
        <cdr:cNvPr id="2" name="TextBox 1"/>
        <cdr:cNvSpPr txBox="1"/>
      </cdr:nvSpPr>
      <cdr:spPr>
        <a:xfrm xmlns:a="http://schemas.openxmlformats.org/drawingml/2006/main">
          <a:off x="2807262" y="704591"/>
          <a:ext cx="888554" cy="272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smtClean="0">
              <a:solidFill>
                <a:srgbClr val="FF0000"/>
              </a:solidFill>
            </a:rPr>
            <a:t>27,355</a:t>
          </a:r>
          <a:endParaRPr lang="en-US" sz="1200" dirty="0">
            <a:solidFill>
              <a:srgbClr val="FF0000"/>
            </a:solidFill>
          </a:endParaRPr>
        </a:p>
      </cdr:txBody>
    </cdr:sp>
  </cdr:relSizeAnchor>
  <cdr:relSizeAnchor xmlns:cdr="http://schemas.openxmlformats.org/drawingml/2006/chartDrawing">
    <cdr:from>
      <cdr:x>0.52239</cdr:x>
      <cdr:y>0.17835</cdr:y>
    </cdr:from>
    <cdr:to>
      <cdr:x>0.62875</cdr:x>
      <cdr:y>0.22753</cdr:y>
    </cdr:to>
    <cdr:sp macro="" textlink="">
      <cdr:nvSpPr>
        <cdr:cNvPr id="4" name="TextBox 1"/>
        <cdr:cNvSpPr txBox="1"/>
      </cdr:nvSpPr>
      <cdr:spPr>
        <a:xfrm xmlns:a="http://schemas.openxmlformats.org/drawingml/2006/main">
          <a:off x="4363709" y="875708"/>
          <a:ext cx="888470" cy="2414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26,101</a:t>
          </a:r>
          <a:endParaRPr lang="en-US" sz="1200" dirty="0">
            <a:solidFill>
              <a:srgbClr val="FF0000"/>
            </a:solidFill>
          </a:endParaRPr>
        </a:p>
      </cdr:txBody>
    </cdr:sp>
  </cdr:relSizeAnchor>
  <cdr:relSizeAnchor xmlns:cdr="http://schemas.openxmlformats.org/drawingml/2006/chartDrawing">
    <cdr:from>
      <cdr:x>0.46301</cdr:x>
      <cdr:y>0.23394</cdr:y>
    </cdr:from>
    <cdr:to>
      <cdr:x>0.56937</cdr:x>
      <cdr:y>0.29634</cdr:y>
    </cdr:to>
    <cdr:sp macro="" textlink="">
      <cdr:nvSpPr>
        <cdr:cNvPr id="5" name="TextBox 1"/>
        <cdr:cNvSpPr txBox="1"/>
      </cdr:nvSpPr>
      <cdr:spPr>
        <a:xfrm xmlns:a="http://schemas.openxmlformats.org/drawingml/2006/main">
          <a:off x="3867733" y="1148670"/>
          <a:ext cx="888470" cy="3063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23,596</a:t>
          </a:r>
          <a:endParaRPr lang="en-US" sz="1200" dirty="0">
            <a:solidFill>
              <a:srgbClr val="FF0000"/>
            </a:solidFill>
          </a:endParaRPr>
        </a:p>
      </cdr:txBody>
    </cdr:sp>
  </cdr:relSizeAnchor>
  <cdr:relSizeAnchor xmlns:cdr="http://schemas.openxmlformats.org/drawingml/2006/chartDrawing">
    <cdr:from>
      <cdr:x>0.40331</cdr:x>
      <cdr:y>0.15701</cdr:y>
    </cdr:from>
    <cdr:to>
      <cdr:x>0.50968</cdr:x>
      <cdr:y>0.20619</cdr:y>
    </cdr:to>
    <cdr:sp macro="" textlink="">
      <cdr:nvSpPr>
        <cdr:cNvPr id="6" name="TextBox 1"/>
        <cdr:cNvSpPr txBox="1"/>
      </cdr:nvSpPr>
      <cdr:spPr>
        <a:xfrm xmlns:a="http://schemas.openxmlformats.org/drawingml/2006/main">
          <a:off x="3368994" y="770933"/>
          <a:ext cx="888554" cy="2414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27,111</a:t>
          </a:r>
          <a:endParaRPr lang="en-US" sz="1200" dirty="0">
            <a:solidFill>
              <a:srgbClr val="FF0000"/>
            </a:solidFill>
          </a:endParaRPr>
        </a:p>
      </cdr:txBody>
    </cdr:sp>
  </cdr:relSizeAnchor>
  <cdr:relSizeAnchor xmlns:cdr="http://schemas.openxmlformats.org/drawingml/2006/chartDrawing">
    <cdr:from>
      <cdr:x>0.58385</cdr:x>
      <cdr:y>0.15182</cdr:y>
    </cdr:from>
    <cdr:to>
      <cdr:x>0.69021</cdr:x>
      <cdr:y>0.201</cdr:y>
    </cdr:to>
    <cdr:sp macro="" textlink="">
      <cdr:nvSpPr>
        <cdr:cNvPr id="7" name="TextBox 1"/>
        <cdr:cNvSpPr txBox="1"/>
      </cdr:nvSpPr>
      <cdr:spPr>
        <a:xfrm xmlns:a="http://schemas.openxmlformats.org/drawingml/2006/main">
          <a:off x="4877135" y="745442"/>
          <a:ext cx="888471" cy="2414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27,367</a:t>
          </a:r>
          <a:endParaRPr lang="en-US" sz="1200" dirty="0">
            <a:solidFill>
              <a:srgbClr val="FF0000"/>
            </a:solidFill>
          </a:endParaRPr>
        </a:p>
      </cdr:txBody>
    </cdr:sp>
  </cdr:relSizeAnchor>
  <cdr:relSizeAnchor xmlns:cdr="http://schemas.openxmlformats.org/drawingml/2006/chartDrawing">
    <cdr:from>
      <cdr:x>0.71047</cdr:x>
      <cdr:y>0.08412</cdr:y>
    </cdr:from>
    <cdr:to>
      <cdr:x>0.81684</cdr:x>
      <cdr:y>0.13329</cdr:y>
    </cdr:to>
    <cdr:sp macro="" textlink="">
      <cdr:nvSpPr>
        <cdr:cNvPr id="8" name="TextBox 1"/>
        <cdr:cNvSpPr txBox="1"/>
      </cdr:nvSpPr>
      <cdr:spPr>
        <a:xfrm xmlns:a="http://schemas.openxmlformats.org/drawingml/2006/main">
          <a:off x="6206965" y="439075"/>
          <a:ext cx="929293" cy="2566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30,090</a:t>
          </a:r>
          <a:endParaRPr lang="en-US" sz="1200" dirty="0">
            <a:solidFill>
              <a:srgbClr val="FF0000"/>
            </a:solidFill>
          </a:endParaRPr>
        </a:p>
      </cdr:txBody>
    </cdr:sp>
  </cdr:relSizeAnchor>
  <cdr:relSizeAnchor xmlns:cdr="http://schemas.openxmlformats.org/drawingml/2006/chartDrawing">
    <cdr:from>
      <cdr:x>0.6488</cdr:x>
      <cdr:y>0.11608</cdr:y>
    </cdr:from>
    <cdr:to>
      <cdr:x>0.75517</cdr:x>
      <cdr:y>0.16525</cdr:y>
    </cdr:to>
    <cdr:sp macro="" textlink="">
      <cdr:nvSpPr>
        <cdr:cNvPr id="9" name="TextBox 1"/>
        <cdr:cNvSpPr txBox="1"/>
      </cdr:nvSpPr>
      <cdr:spPr>
        <a:xfrm xmlns:a="http://schemas.openxmlformats.org/drawingml/2006/main">
          <a:off x="5668186" y="605845"/>
          <a:ext cx="929293" cy="25663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28,762</a:t>
          </a:r>
          <a:endParaRPr lang="en-US" sz="1200" dirty="0">
            <a:solidFill>
              <a:srgbClr val="FF0000"/>
            </a:solidFill>
          </a:endParaRPr>
        </a:p>
      </cdr:txBody>
    </cdr:sp>
  </cdr:relSizeAnchor>
  <cdr:relSizeAnchor xmlns:cdr="http://schemas.openxmlformats.org/drawingml/2006/chartDrawing">
    <cdr:from>
      <cdr:x>0.7688</cdr:x>
      <cdr:y>0.05799</cdr:y>
    </cdr:from>
    <cdr:to>
      <cdr:x>0.87516</cdr:x>
      <cdr:y>0.10717</cdr:y>
    </cdr:to>
    <cdr:sp macro="" textlink="">
      <cdr:nvSpPr>
        <cdr:cNvPr id="10" name="TextBox 1"/>
        <cdr:cNvSpPr txBox="1"/>
      </cdr:nvSpPr>
      <cdr:spPr>
        <a:xfrm xmlns:a="http://schemas.openxmlformats.org/drawingml/2006/main">
          <a:off x="6716551" y="302671"/>
          <a:ext cx="929205" cy="2566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31,444</a:t>
          </a:r>
          <a:endParaRPr lang="en-US" sz="1200" dirty="0">
            <a:solidFill>
              <a:srgbClr val="FF0000"/>
            </a:solidFill>
          </a:endParaRPr>
        </a:p>
      </cdr:txBody>
    </cdr:sp>
  </cdr:relSizeAnchor>
  <cdr:relSizeAnchor xmlns:cdr="http://schemas.openxmlformats.org/drawingml/2006/chartDrawing">
    <cdr:from>
      <cdr:x>0.83291</cdr:x>
      <cdr:y>0.0334</cdr:y>
    </cdr:from>
    <cdr:to>
      <cdr:x>0.93928</cdr:x>
      <cdr:y>0.08258</cdr:y>
    </cdr:to>
    <cdr:sp macro="" textlink="">
      <cdr:nvSpPr>
        <cdr:cNvPr id="11" name="TextBox 1"/>
        <cdr:cNvSpPr txBox="1"/>
      </cdr:nvSpPr>
      <cdr:spPr>
        <a:xfrm xmlns:a="http://schemas.openxmlformats.org/drawingml/2006/main">
          <a:off x="7276645" y="174325"/>
          <a:ext cx="929293" cy="2566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200" dirty="0" smtClean="0">
              <a:solidFill>
                <a:srgbClr val="FF0000"/>
              </a:solidFill>
            </a:rPr>
            <a:t>32,701</a:t>
          </a:r>
          <a:endParaRPr lang="en-US" sz="1200" dirty="0">
            <a:solidFill>
              <a:srgbClr val="FF0000"/>
            </a:solidFill>
          </a:endParaRPr>
        </a:p>
      </cdr:txBody>
    </cdr:sp>
  </cdr:relSizeAnchor>
  <cdr:relSizeAnchor xmlns:cdr="http://schemas.openxmlformats.org/drawingml/2006/chartDrawing">
    <cdr:from>
      <cdr:x>0.48734</cdr:x>
      <cdr:y>0.18573</cdr:y>
    </cdr:from>
    <cdr:to>
      <cdr:x>0.5403</cdr:x>
      <cdr:y>0.23459</cdr:y>
    </cdr:to>
    <cdr:sp macro="" textlink="">
      <cdr:nvSpPr>
        <cdr:cNvPr id="16" name="TextBox 15"/>
        <cdr:cNvSpPr txBox="1"/>
      </cdr:nvSpPr>
      <cdr:spPr>
        <a:xfrm xmlns:a="http://schemas.openxmlformats.org/drawingml/2006/main">
          <a:off x="3453584" y="969178"/>
          <a:ext cx="375306" cy="254961"/>
        </a:xfrm>
        <a:prstGeom xmlns:a="http://schemas.openxmlformats.org/drawingml/2006/main" prst="rect">
          <a:avLst/>
        </a:prstGeom>
        <a:ln xmlns:a="http://schemas.openxmlformats.org/drawingml/2006/main" w="44450">
          <a:solidFill>
            <a:srgbClr val="FF0000"/>
          </a:solidFill>
        </a:ln>
      </cdr:spPr>
      <cdr:txBody>
        <a:bodyPr xmlns:a="http://schemas.openxmlformats.org/drawingml/2006/main" vertOverflow="clip" wrap="none" rtlCol="0"/>
        <a:lstStyle xmlns:a="http://schemas.openxmlformats.org/drawingml/2006/main"/>
        <a:p xmlns:a="http://schemas.openxmlformats.org/drawingml/2006/main">
          <a:r>
            <a:rPr lang="en-US" sz="1100" b="1" dirty="0" smtClean="0"/>
            <a:t>-37%</a:t>
          </a:r>
          <a:endParaRPr lang="en-US" sz="1100" b="1" dirty="0"/>
        </a:p>
      </cdr:txBody>
    </cdr:sp>
  </cdr:relSizeAnchor>
  <cdr:relSizeAnchor xmlns:cdr="http://schemas.openxmlformats.org/drawingml/2006/chartDrawing">
    <cdr:from>
      <cdr:x>0.4171</cdr:x>
      <cdr:y>0.07539</cdr:y>
    </cdr:from>
    <cdr:to>
      <cdr:x>0.61444</cdr:x>
      <cdr:y>0.1295</cdr:y>
    </cdr:to>
    <cdr:sp macro="" textlink="">
      <cdr:nvSpPr>
        <cdr:cNvPr id="15" name="TextBox 14"/>
        <cdr:cNvSpPr txBox="1"/>
      </cdr:nvSpPr>
      <cdr:spPr>
        <a:xfrm xmlns:a="http://schemas.openxmlformats.org/drawingml/2006/main">
          <a:off x="3643938" y="393495"/>
          <a:ext cx="1724025" cy="2824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b="1" i="1" dirty="0" smtClean="0">
              <a:solidFill>
                <a:sysClr val="windowText" lastClr="000000">
                  <a:alpha val="60000"/>
                </a:sysClr>
              </a:solidFill>
            </a:rPr>
            <a:t>14 Year </a:t>
          </a:r>
          <a:r>
            <a:rPr lang="en-US" b="1" i="1" dirty="0" err="1" smtClean="0">
              <a:solidFill>
                <a:sysClr val="windowText" lastClr="000000">
                  <a:alpha val="60000"/>
                </a:sysClr>
              </a:solidFill>
            </a:rPr>
            <a:t>Avg</a:t>
          </a:r>
          <a:r>
            <a:rPr lang="en-US" b="1" i="1" dirty="0" smtClean="0">
              <a:solidFill>
                <a:sysClr val="windowText" lastClr="000000">
                  <a:alpha val="60000"/>
                </a:sysClr>
              </a:solidFill>
            </a:rPr>
            <a:t>: 30,385</a:t>
          </a:r>
        </a:p>
        <a:p xmlns:a="http://schemas.openxmlformats.org/drawingml/2006/main">
          <a:endParaRPr lang="en-US" sz="1100" b="1" dirty="0">
            <a:solidFill>
              <a:sysClr val="windowText" lastClr="000000">
                <a:alpha val="6000"/>
              </a:sys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659FAD-8E5C-4176-8A0F-78C6A7CAAD66}" type="datetimeFigureOut">
              <a:rPr lang="de-DE" smtClean="0"/>
              <a:t>03.11.2016</a:t>
            </a:fld>
            <a:endParaRPr lang="de-DE" dirty="0"/>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773134-F8AD-46E6-8489-08AFD7CEB534}" type="slidenum">
              <a:rPr lang="de-DE" smtClean="0"/>
              <a:t>‹#›</a:t>
            </a:fld>
            <a:endParaRPr lang="de-DE" dirty="0"/>
          </a:p>
        </p:txBody>
      </p:sp>
    </p:spTree>
    <p:extLst>
      <p:ext uri="{BB962C8B-B14F-4D97-AF65-F5344CB8AC3E}">
        <p14:creationId xmlns:p14="http://schemas.microsoft.com/office/powerpoint/2010/main" val="2729443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60EFE2-D792-441D-A0CB-85B7BAE28A53}" type="datetimeFigureOut">
              <a:rPr lang="de-DE" smtClean="0"/>
              <a:t>03.11.2016</a:t>
            </a:fld>
            <a:endParaRPr lang="de-D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F1437-3BF2-450D-A7B9-B11E523F51F3}" type="slidenum">
              <a:rPr lang="de-DE" smtClean="0"/>
              <a:t>‹#›</a:t>
            </a:fld>
            <a:endParaRPr lang="de-DE" dirty="0"/>
          </a:p>
        </p:txBody>
      </p:sp>
    </p:spTree>
    <p:extLst>
      <p:ext uri="{BB962C8B-B14F-4D97-AF65-F5344CB8AC3E}">
        <p14:creationId xmlns:p14="http://schemas.microsoft.com/office/powerpoint/2010/main" val="2022287794"/>
      </p:ext>
    </p:extLst>
  </p:cSld>
  <p:clrMap bg1="lt1" tx1="dk1" bg2="lt2" tx2="dk2" accent1="accent1" accent2="accent2" accent3="accent3" accent4="accent4" accent5="accent5" accent6="accent6" hlink="hlink" folHlink="folHlink"/>
  <p:notesStyle>
    <a:lvl1pPr marL="0" algn="l" defTabSz="767730" rtl="0" eaLnBrk="1" latinLnBrk="0" hangingPunct="1">
      <a:defRPr sz="1000" kern="1200">
        <a:solidFill>
          <a:schemeClr val="tx1"/>
        </a:solidFill>
        <a:latin typeface="+mn-lt"/>
        <a:ea typeface="+mn-ea"/>
        <a:cs typeface="+mn-cs"/>
      </a:defRPr>
    </a:lvl1pPr>
    <a:lvl2pPr marL="383865" algn="l" defTabSz="767730" rtl="0" eaLnBrk="1" latinLnBrk="0" hangingPunct="1">
      <a:defRPr sz="1000" kern="1200">
        <a:solidFill>
          <a:schemeClr val="tx1"/>
        </a:solidFill>
        <a:latin typeface="+mn-lt"/>
        <a:ea typeface="+mn-ea"/>
        <a:cs typeface="+mn-cs"/>
      </a:defRPr>
    </a:lvl2pPr>
    <a:lvl3pPr marL="767730" algn="l" defTabSz="767730" rtl="0" eaLnBrk="1" latinLnBrk="0" hangingPunct="1">
      <a:defRPr sz="1000" kern="1200">
        <a:solidFill>
          <a:schemeClr val="tx1"/>
        </a:solidFill>
        <a:latin typeface="+mn-lt"/>
        <a:ea typeface="+mn-ea"/>
        <a:cs typeface="+mn-cs"/>
      </a:defRPr>
    </a:lvl3pPr>
    <a:lvl4pPr marL="1151595" algn="l" defTabSz="767730" rtl="0" eaLnBrk="1" latinLnBrk="0" hangingPunct="1">
      <a:defRPr sz="1000" kern="1200">
        <a:solidFill>
          <a:schemeClr val="tx1"/>
        </a:solidFill>
        <a:latin typeface="+mn-lt"/>
        <a:ea typeface="+mn-ea"/>
        <a:cs typeface="+mn-cs"/>
      </a:defRPr>
    </a:lvl4pPr>
    <a:lvl5pPr marL="1535460" algn="l" defTabSz="767730" rtl="0" eaLnBrk="1" latinLnBrk="0" hangingPunct="1">
      <a:defRPr sz="1000" kern="1200">
        <a:solidFill>
          <a:schemeClr val="tx1"/>
        </a:solidFill>
        <a:latin typeface="+mn-lt"/>
        <a:ea typeface="+mn-ea"/>
        <a:cs typeface="+mn-cs"/>
      </a:defRPr>
    </a:lvl5pPr>
    <a:lvl6pPr marL="1919326" algn="l" defTabSz="767730" rtl="0" eaLnBrk="1" latinLnBrk="0" hangingPunct="1">
      <a:defRPr sz="1000" kern="1200">
        <a:solidFill>
          <a:schemeClr val="tx1"/>
        </a:solidFill>
        <a:latin typeface="+mn-lt"/>
        <a:ea typeface="+mn-ea"/>
        <a:cs typeface="+mn-cs"/>
      </a:defRPr>
    </a:lvl6pPr>
    <a:lvl7pPr marL="2303191" algn="l" defTabSz="767730" rtl="0" eaLnBrk="1" latinLnBrk="0" hangingPunct="1">
      <a:defRPr sz="1000" kern="1200">
        <a:solidFill>
          <a:schemeClr val="tx1"/>
        </a:solidFill>
        <a:latin typeface="+mn-lt"/>
        <a:ea typeface="+mn-ea"/>
        <a:cs typeface="+mn-cs"/>
      </a:defRPr>
    </a:lvl7pPr>
    <a:lvl8pPr marL="2687056" algn="l" defTabSz="767730" rtl="0" eaLnBrk="1" latinLnBrk="0" hangingPunct="1">
      <a:defRPr sz="1000" kern="1200">
        <a:solidFill>
          <a:schemeClr val="tx1"/>
        </a:solidFill>
        <a:latin typeface="+mn-lt"/>
        <a:ea typeface="+mn-ea"/>
        <a:cs typeface="+mn-cs"/>
      </a:defRPr>
    </a:lvl8pPr>
    <a:lvl9pPr marL="3070921" algn="l" defTabSz="76773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Discuss Global</a:t>
            </a:r>
            <a:r>
              <a:rPr lang="en-US" baseline="0" dirty="0" smtClean="0"/>
              <a:t> Platform first launched in Europe.  Clean Sheet design for all markets with specific development for each market and application.  Engineering always challenged to provide not just another engine but a powertrain choice that provides our customers exceptional value.  Base platform first launched in Europe in 2013 and our testing has shown that this is a mature platform that will benefit the program.</a:t>
            </a:r>
            <a:endParaRPr lang="en-US" dirty="0"/>
          </a:p>
        </p:txBody>
      </p:sp>
      <p:sp>
        <p:nvSpPr>
          <p:cNvPr id="4" name="Slide Number Placeholder 3"/>
          <p:cNvSpPr>
            <a:spLocks noGrp="1"/>
          </p:cNvSpPr>
          <p:nvPr>
            <p:ph type="sldNum" sz="quarter" idx="10"/>
          </p:nvPr>
        </p:nvSpPr>
        <p:spPr/>
        <p:txBody>
          <a:bodyPr/>
          <a:lstStyle/>
          <a:p>
            <a:fld id="{AC7F1437-3BF2-450D-A7B9-B11E523F51F3}" type="slidenum">
              <a:rPr lang="de-DE" smtClean="0"/>
              <a:t>4</a:t>
            </a:fld>
            <a:endParaRPr lang="de-DE" dirty="0"/>
          </a:p>
        </p:txBody>
      </p:sp>
    </p:spTree>
    <p:extLst>
      <p:ext uri="{BB962C8B-B14F-4D97-AF65-F5344CB8AC3E}">
        <p14:creationId xmlns:p14="http://schemas.microsoft.com/office/powerpoint/2010/main" val="43036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hope for this would be a bit of  an overly wordy icebreaker that builds word by word.  The hope is for it to be ab a bit humorous.  The next slide boils down in simple terms what “telematics” is.</a:t>
            </a:r>
            <a:endParaRPr lang="en-US" dirty="0"/>
          </a:p>
        </p:txBody>
      </p:sp>
      <p:sp>
        <p:nvSpPr>
          <p:cNvPr id="4" name="Slide Number Placeholder 3"/>
          <p:cNvSpPr>
            <a:spLocks noGrp="1"/>
          </p:cNvSpPr>
          <p:nvPr>
            <p:ph type="sldNum" sz="quarter" idx="10"/>
          </p:nvPr>
        </p:nvSpPr>
        <p:spPr/>
        <p:txBody>
          <a:bodyPr/>
          <a:lstStyle/>
          <a:p>
            <a:pPr>
              <a:defRPr/>
            </a:pPr>
            <a:fld id="{38A506E5-A213-4BD6-A601-25878FC55799}" type="slidenum">
              <a:rPr lang="de-DE" smtClean="0"/>
              <a:pPr>
                <a:defRPr/>
              </a:pPr>
              <a:t>10</a:t>
            </a:fld>
            <a:endParaRPr lang="de-DE" dirty="0"/>
          </a:p>
        </p:txBody>
      </p:sp>
    </p:spTree>
    <p:extLst>
      <p:ext uri="{BB962C8B-B14F-4D97-AF65-F5344CB8AC3E}">
        <p14:creationId xmlns:p14="http://schemas.microsoft.com/office/powerpoint/2010/main" val="48206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43000" y="687388"/>
            <a:ext cx="4573588" cy="3429000"/>
          </a:xfrm>
          <a:ln/>
        </p:spPr>
      </p:sp>
      <p:sp>
        <p:nvSpPr>
          <p:cNvPr id="67587" name="Notes Placeholder 2"/>
          <p:cNvSpPr>
            <a:spLocks noGrp="1"/>
          </p:cNvSpPr>
          <p:nvPr>
            <p:ph type="body" idx="1"/>
          </p:nvPr>
        </p:nvSpPr>
        <p:spPr>
          <a:noFill/>
        </p:spPr>
        <p:txBody>
          <a:bodyPr/>
          <a:lstStyle/>
          <a:p>
            <a:r>
              <a:rPr lang="en-US" dirty="0" smtClean="0"/>
              <a:t>On this slide we just want to show the basic concept/advantage of telematics in relation to the audience:</a:t>
            </a:r>
          </a:p>
          <a:p>
            <a:endParaRPr lang="en-US" dirty="0"/>
          </a:p>
          <a:p>
            <a:r>
              <a:rPr lang="en-US" dirty="0"/>
              <a:t>Audience at this event will include:</a:t>
            </a:r>
          </a:p>
          <a:p>
            <a:r>
              <a:rPr lang="en-US" dirty="0"/>
              <a:t>1. School Transportation </a:t>
            </a:r>
            <a:r>
              <a:rPr lang="en-US" dirty="0" smtClean="0"/>
              <a:t>Directors-the advantages of knowing in real time where buses are, how efficient they are running and how “knowledge” is power with lowering total cost of ownership.</a:t>
            </a:r>
            <a:endParaRPr lang="en-US" dirty="0"/>
          </a:p>
          <a:p>
            <a:endParaRPr lang="en-US" dirty="0" smtClean="0"/>
          </a:p>
          <a:p>
            <a:r>
              <a:rPr lang="en-US" dirty="0" smtClean="0"/>
              <a:t>2</a:t>
            </a:r>
            <a:r>
              <a:rPr lang="en-US" dirty="0"/>
              <a:t>. Driver </a:t>
            </a:r>
            <a:r>
              <a:rPr lang="en-US" dirty="0" smtClean="0"/>
              <a:t>Trainers-with telematics, driver trainers can begin to use data collected on driver behavior (acceleration/hard stops/speed, etc.) to use in </a:t>
            </a:r>
            <a:r>
              <a:rPr lang="en-US" dirty="0" err="1" smtClean="0"/>
              <a:t>curriculuum</a:t>
            </a:r>
            <a:r>
              <a:rPr lang="en-US" dirty="0" smtClean="0"/>
              <a:t> or even for disciplinary action</a:t>
            </a:r>
            <a:endParaRPr lang="en-US" dirty="0"/>
          </a:p>
          <a:p>
            <a:endParaRPr lang="en-US" dirty="0" smtClean="0"/>
          </a:p>
          <a:p>
            <a:r>
              <a:rPr lang="en-US" dirty="0" smtClean="0"/>
              <a:t>3</a:t>
            </a:r>
            <a:r>
              <a:rPr lang="en-US" dirty="0"/>
              <a:t>. Lead </a:t>
            </a:r>
            <a:r>
              <a:rPr lang="en-US" dirty="0" smtClean="0"/>
              <a:t>mechanics-the advantage of knowing real time fault codes and engine diagnostics to reduce downtime and ultimately lower total cost of ownership</a:t>
            </a:r>
            <a:endParaRPr lang="en-US" altLang="en-US" dirty="0">
              <a:latin typeface="Arial" charset="0"/>
            </a:endParaRPr>
          </a:p>
          <a:p>
            <a:endParaRPr lang="en-US" dirty="0" smtClean="0"/>
          </a:p>
          <a:p>
            <a:endParaRPr lang="en-US" dirty="0" smtClean="0"/>
          </a:p>
        </p:txBody>
      </p:sp>
      <p:sp>
        <p:nvSpPr>
          <p:cNvPr id="67588" name="Slide Number Placeholder 3"/>
          <p:cNvSpPr>
            <a:spLocks noGrp="1"/>
          </p:cNvSpPr>
          <p:nvPr>
            <p:ph type="sldNum" sz="quarter" idx="5"/>
          </p:nvPr>
        </p:nvSpPr>
        <p:spPr>
          <a:noFill/>
        </p:spPr>
        <p:txBody>
          <a:bodyPr/>
          <a:lstStyle>
            <a:lvl1pPr defTabSz="906320">
              <a:defRPr sz="1200" b="1">
                <a:solidFill>
                  <a:schemeClr val="tx1"/>
                </a:solidFill>
                <a:latin typeface="CorpoS" pitchFamily="2" charset="0"/>
              </a:defRPr>
            </a:lvl1pPr>
            <a:lvl2pPr marL="721643" indent="-274690" defTabSz="906320">
              <a:defRPr sz="1200" b="1">
                <a:solidFill>
                  <a:schemeClr val="tx1"/>
                </a:solidFill>
                <a:latin typeface="CorpoS" pitchFamily="2" charset="0"/>
              </a:defRPr>
            </a:lvl2pPr>
            <a:lvl3pPr marL="1112726" indent="-218821" defTabSz="906320">
              <a:defRPr sz="1200" b="1">
                <a:solidFill>
                  <a:schemeClr val="tx1"/>
                </a:solidFill>
                <a:latin typeface="CorpoS" pitchFamily="2" charset="0"/>
              </a:defRPr>
            </a:lvl3pPr>
            <a:lvl4pPr marL="1559678" indent="-218821" defTabSz="906320">
              <a:defRPr sz="1200" b="1">
                <a:solidFill>
                  <a:schemeClr val="tx1"/>
                </a:solidFill>
                <a:latin typeface="CorpoS" pitchFamily="2" charset="0"/>
              </a:defRPr>
            </a:lvl4pPr>
            <a:lvl5pPr marL="2006632" indent="-218821" defTabSz="906320">
              <a:defRPr sz="1200" b="1">
                <a:solidFill>
                  <a:schemeClr val="tx1"/>
                </a:solidFill>
                <a:latin typeface="CorpoS" pitchFamily="2" charset="0"/>
              </a:defRPr>
            </a:lvl5pPr>
            <a:lvl6pPr marL="2453584" indent="-218821" algn="ctr" defTabSz="906320" eaLnBrk="0" fontAlgn="base" hangingPunct="0">
              <a:lnSpc>
                <a:spcPct val="90000"/>
              </a:lnSpc>
              <a:spcBef>
                <a:spcPct val="0"/>
              </a:spcBef>
              <a:spcAft>
                <a:spcPct val="0"/>
              </a:spcAft>
              <a:defRPr sz="1200" b="1">
                <a:solidFill>
                  <a:schemeClr val="tx1"/>
                </a:solidFill>
                <a:latin typeface="CorpoS" pitchFamily="2" charset="0"/>
              </a:defRPr>
            </a:lvl6pPr>
            <a:lvl7pPr marL="2900536" indent="-218821" algn="ctr" defTabSz="906320" eaLnBrk="0" fontAlgn="base" hangingPunct="0">
              <a:lnSpc>
                <a:spcPct val="90000"/>
              </a:lnSpc>
              <a:spcBef>
                <a:spcPct val="0"/>
              </a:spcBef>
              <a:spcAft>
                <a:spcPct val="0"/>
              </a:spcAft>
              <a:defRPr sz="1200" b="1">
                <a:solidFill>
                  <a:schemeClr val="tx1"/>
                </a:solidFill>
                <a:latin typeface="CorpoS" pitchFamily="2" charset="0"/>
              </a:defRPr>
            </a:lvl7pPr>
            <a:lvl8pPr marL="3347489" indent="-218821" algn="ctr" defTabSz="906320" eaLnBrk="0" fontAlgn="base" hangingPunct="0">
              <a:lnSpc>
                <a:spcPct val="90000"/>
              </a:lnSpc>
              <a:spcBef>
                <a:spcPct val="0"/>
              </a:spcBef>
              <a:spcAft>
                <a:spcPct val="0"/>
              </a:spcAft>
              <a:defRPr sz="1200" b="1">
                <a:solidFill>
                  <a:schemeClr val="tx1"/>
                </a:solidFill>
                <a:latin typeface="CorpoS" pitchFamily="2" charset="0"/>
              </a:defRPr>
            </a:lvl8pPr>
            <a:lvl9pPr marL="3794442" indent="-218821" algn="ctr" defTabSz="906320" eaLnBrk="0" fontAlgn="base" hangingPunct="0">
              <a:lnSpc>
                <a:spcPct val="90000"/>
              </a:lnSpc>
              <a:spcBef>
                <a:spcPct val="0"/>
              </a:spcBef>
              <a:spcAft>
                <a:spcPct val="0"/>
              </a:spcAft>
              <a:defRPr sz="1200" b="1">
                <a:solidFill>
                  <a:schemeClr val="tx1"/>
                </a:solidFill>
                <a:latin typeface="CorpoS" pitchFamily="2" charset="0"/>
              </a:defRPr>
            </a:lvl9pPr>
          </a:lstStyle>
          <a:p>
            <a:fld id="{E7C24A1B-2218-481A-8055-8AA3AC5CFAF9}" type="slidenum">
              <a:rPr lang="de-DE" altLang="en-US" b="0">
                <a:solidFill>
                  <a:srgbClr val="000000"/>
                </a:solidFill>
                <a:latin typeface="Arial" charset="0"/>
              </a:rPr>
              <a:pPr/>
              <a:t>11</a:t>
            </a:fld>
            <a:endParaRPr lang="de-DE" altLang="en-US" b="0" dirty="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Relevance to the school bus market-</a:t>
            </a:r>
          </a:p>
          <a:p>
            <a:r>
              <a:rPr lang="en-US" dirty="0" smtClean="0"/>
              <a:t>Thomas Built Buses Developed ‘</a:t>
            </a:r>
            <a:r>
              <a:rPr lang="en-US" dirty="0" err="1" smtClean="0"/>
              <a:t>BusWise</a:t>
            </a:r>
            <a:r>
              <a:rPr lang="en-US" dirty="0" smtClean="0"/>
              <a:t>” technologies that focused on three key areas:</a:t>
            </a:r>
          </a:p>
          <a:p>
            <a:pPr marL="168244" indent="-168244">
              <a:buFont typeface="Arial" panose="020B0604020202020204" pitchFamily="34" charset="0"/>
              <a:buChar char="•"/>
            </a:pPr>
            <a:r>
              <a:rPr lang="en-US" dirty="0" smtClean="0"/>
              <a:t>Safety</a:t>
            </a:r>
          </a:p>
          <a:p>
            <a:pPr marL="168244" indent="-168244">
              <a:buFont typeface="Arial" panose="020B0604020202020204" pitchFamily="34" charset="0"/>
              <a:buChar char="•"/>
            </a:pPr>
            <a:r>
              <a:rPr lang="en-US" dirty="0" smtClean="0"/>
              <a:t>Efficiency</a:t>
            </a:r>
          </a:p>
          <a:p>
            <a:pPr marL="168244" indent="-168244">
              <a:buFont typeface="Arial" panose="020B0604020202020204" pitchFamily="34" charset="0"/>
              <a:buChar char="•"/>
            </a:pPr>
            <a:r>
              <a:rPr lang="en-US" dirty="0" smtClean="0"/>
              <a:t>Serviceability</a:t>
            </a:r>
          </a:p>
          <a:p>
            <a:r>
              <a:rPr lang="en-US" dirty="0" smtClean="0"/>
              <a:t>**Only on the </a:t>
            </a:r>
            <a:r>
              <a:rPr lang="en-US" dirty="0" err="1" smtClean="0"/>
              <a:t>Saf</a:t>
            </a:r>
            <a:r>
              <a:rPr lang="en-US" dirty="0" smtClean="0"/>
              <a:t>-T-Liner C2</a:t>
            </a:r>
            <a:endParaRPr lang="en-US" dirty="0"/>
          </a:p>
          <a:p>
            <a:pPr marL="168244" indent="-168244">
              <a:buFont typeface="Arial" panose="020B0604020202020204" pitchFamily="34" charset="0"/>
              <a:buChar char="•"/>
            </a:pPr>
            <a:endParaRPr lang="en-US" dirty="0"/>
          </a:p>
          <a:p>
            <a:r>
              <a:rPr lang="en-US" dirty="0" err="1" smtClean="0"/>
              <a:t>BusWise</a:t>
            </a:r>
            <a:r>
              <a:rPr lang="en-US" dirty="0" smtClean="0"/>
              <a:t> Audience:</a:t>
            </a:r>
          </a:p>
          <a:p>
            <a:r>
              <a:rPr lang="en-US" dirty="0" smtClean="0"/>
              <a:t>Transportation Directors: “</a:t>
            </a:r>
            <a:r>
              <a:rPr lang="en-US" dirty="0" err="1" smtClean="0"/>
              <a:t>BusWise</a:t>
            </a:r>
            <a:r>
              <a:rPr lang="en-US" dirty="0" smtClean="0"/>
              <a:t> will give me better control over my fleet.”</a:t>
            </a:r>
          </a:p>
          <a:p>
            <a:r>
              <a:rPr lang="en-US" dirty="0" smtClean="0"/>
              <a:t>Drivers:  “</a:t>
            </a:r>
            <a:r>
              <a:rPr lang="en-US" dirty="0" err="1" smtClean="0"/>
              <a:t>Buswise</a:t>
            </a:r>
            <a:r>
              <a:rPr lang="en-US" dirty="0" smtClean="0"/>
              <a:t> will make it easier to do my job well.”</a:t>
            </a:r>
          </a:p>
          <a:p>
            <a:r>
              <a:rPr lang="en-US" dirty="0" smtClean="0"/>
              <a:t>Parents: “I will have more peace of mind knowing my child is on a bus equipped with </a:t>
            </a:r>
            <a:r>
              <a:rPr lang="en-US" dirty="0" err="1" smtClean="0"/>
              <a:t>BusWise</a:t>
            </a:r>
            <a:r>
              <a:rPr lang="en-US" dirty="0" smtClean="0"/>
              <a:t>.”</a:t>
            </a:r>
          </a:p>
          <a:p>
            <a:r>
              <a:rPr lang="en-US" dirty="0" smtClean="0"/>
              <a:t>Maintenance Managers:  “</a:t>
            </a:r>
            <a:r>
              <a:rPr lang="en-US" dirty="0" err="1" smtClean="0"/>
              <a:t>BusWise</a:t>
            </a:r>
            <a:r>
              <a:rPr lang="en-US" dirty="0" smtClean="0"/>
              <a:t> will help me service my fleet more efficiently”</a:t>
            </a:r>
          </a:p>
        </p:txBody>
      </p:sp>
      <p:sp>
        <p:nvSpPr>
          <p:cNvPr id="4" name="Slide Number Placeholder 3"/>
          <p:cNvSpPr>
            <a:spLocks noGrp="1"/>
          </p:cNvSpPr>
          <p:nvPr>
            <p:ph type="sldNum" sz="quarter" idx="10"/>
          </p:nvPr>
        </p:nvSpPr>
        <p:spPr/>
        <p:txBody>
          <a:bodyPr/>
          <a:lstStyle/>
          <a:p>
            <a:pPr>
              <a:defRPr/>
            </a:pPr>
            <a:fld id="{38A506E5-A213-4BD6-A601-25878FC55799}" type="slidenum">
              <a:rPr lang="de-DE" smtClean="0"/>
              <a:pPr>
                <a:defRPr/>
              </a:pPr>
              <a:t>12</a:t>
            </a:fld>
            <a:endParaRPr lang="de-DE" dirty="0"/>
          </a:p>
        </p:txBody>
      </p:sp>
    </p:spTree>
    <p:extLst>
      <p:ext uri="{BB962C8B-B14F-4D97-AF65-F5344CB8AC3E}">
        <p14:creationId xmlns:p14="http://schemas.microsoft.com/office/powerpoint/2010/main" val="1771323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 Title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1242" y="2045814"/>
            <a:ext cx="8199136"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smtClean="0"/>
              <a:t>Referent’s name: </a:t>
            </a:r>
            <a:r>
              <a:rPr lang="en-GB" noProof="0" dirty="0" smtClean="0"/>
              <a:t>CorpoS </a:t>
            </a:r>
            <a:r>
              <a:rPr lang="en-GB" dirty="0" smtClean="0"/>
              <a:t>(Body) 35 pt.</a:t>
            </a:r>
            <a:br>
              <a:rPr lang="en-GB" dirty="0" smtClean="0"/>
            </a:br>
            <a:r>
              <a:rPr lang="en-GB" dirty="0" smtClean="0"/>
              <a:t>Presentation title in two or three </a:t>
            </a:r>
            <a:br>
              <a:rPr lang="en-GB" dirty="0" smtClean="0"/>
            </a:br>
            <a:r>
              <a:rPr lang="en-GB" dirty="0" smtClean="0"/>
              <a:t>lines of text, Month </a:t>
            </a:r>
            <a:r>
              <a:rPr lang="en-GB" dirty="0" err="1" smtClean="0"/>
              <a:t>dd</a:t>
            </a:r>
            <a:r>
              <a:rPr lang="en-GB" dirty="0" smtClean="0"/>
              <a:t>, </a:t>
            </a:r>
            <a:r>
              <a:rPr lang="en-GB" dirty="0" err="1" smtClean="0"/>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54" y="790853"/>
            <a:ext cx="2563665" cy="462728"/>
          </a:xfrm>
          <a:prstGeom prst="rect">
            <a:avLst/>
          </a:prstGeom>
        </p:spPr>
      </p:pic>
      <p:grpSp>
        <p:nvGrpSpPr>
          <p:cNvPr id="18" name="Trucks"/>
          <p:cNvGrpSpPr/>
          <p:nvPr userDrawn="1"/>
        </p:nvGrpSpPr>
        <p:grpSpPr>
          <a:xfrm>
            <a:off x="415703" y="4761303"/>
            <a:ext cx="8504366" cy="2096697"/>
            <a:chOff x="554559" y="4762406"/>
            <a:chExt cx="11345060" cy="2097182"/>
          </a:xfrm>
        </p:grpSpPr>
        <p:pic>
          <p:nvPicPr>
            <p:cNvPr id="19" name="Logos Trucks" descr="Logoleiste_PPT_2.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17875" b="-24687"/>
            <a:stretch/>
          </p:blipFill>
          <p:spPr>
            <a:xfrm>
              <a:off x="554559" y="5652985"/>
              <a:ext cx="11345060" cy="1206603"/>
            </a:xfrm>
            <a:prstGeom prst="rect">
              <a:avLst/>
            </a:prstGeom>
          </p:spPr>
        </p:pic>
        <p:sp>
          <p:nvSpPr>
            <p:cNvPr id="20" name="Wortmarke Trucks"/>
            <p:cNvSpPr txBox="1">
              <a:spLocks/>
            </p:cNvSpPr>
            <p:nvPr userDrawn="1"/>
          </p:nvSpPr>
          <p:spPr>
            <a:xfrm>
              <a:off x="630445" y="4762406"/>
              <a:ext cx="10936080" cy="539596"/>
            </a:xfrm>
            <a:prstGeom prst="rect">
              <a:avLst/>
            </a:prstGeom>
          </p:spPr>
          <p:txBody>
            <a:bodyPr vert="horz" wrap="square"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bg1"/>
                  </a:solidFill>
                  <a:latin typeface="+mn-lt"/>
                  <a:ea typeface="+mj-ea"/>
                  <a:cs typeface="+mj-cs"/>
                </a:defRPr>
              </a:lvl1pPr>
            </a:lstStyle>
            <a:p>
              <a:r>
                <a:rPr lang="en-GB" dirty="0" smtClean="0">
                  <a:solidFill>
                    <a:schemeClr val="tx1"/>
                  </a:solidFill>
                  <a:latin typeface="+mn-lt"/>
                </a:rPr>
                <a:t>Thomas Built Buses</a:t>
              </a:r>
              <a:endParaRPr lang="en-GB" dirty="0">
                <a:solidFill>
                  <a:schemeClr val="tx1"/>
                </a:solidFill>
                <a:latin typeface="+mn-lt"/>
              </a:endParaRPr>
            </a:p>
          </p:txBody>
        </p:sp>
      </p:grpSp>
    </p:spTree>
    <p:extLst>
      <p:ext uri="{BB962C8B-B14F-4D97-AF65-F5344CB8AC3E}">
        <p14:creationId xmlns:p14="http://schemas.microsoft.com/office/powerpoint/2010/main" val="3299323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28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70019" name="Rectangle 3"/>
          <p:cNvSpPr>
            <a:spLocks noGrp="1" noChangeArrowheads="1"/>
          </p:cNvSpPr>
          <p:nvPr>
            <p:ph type="dt" sz="quarter" idx="2"/>
          </p:nvPr>
        </p:nvSpPr>
        <p:spPr bwMode="auto">
          <a:xfrm>
            <a:off x="4573588" y="6704013"/>
            <a:ext cx="2133600" cy="1508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900"/>
            </a:lvl1pPr>
          </a:lstStyle>
          <a:p>
            <a:pPr defTabSz="767730" fontAlgn="base">
              <a:spcBef>
                <a:spcPct val="0"/>
              </a:spcBef>
              <a:spcAft>
                <a:spcPct val="0"/>
              </a:spcAft>
            </a:pPr>
            <a:fld id="{019CE2E0-D03B-47DB-A818-3079D1AB06E2}" type="datetime1">
              <a:rPr lang="en-US" altLang="en-US" smtClean="0">
                <a:solidFill>
                  <a:srgbClr val="000000"/>
                </a:solidFill>
              </a:rPr>
              <a:pPr defTabSz="767730" fontAlgn="base">
                <a:spcBef>
                  <a:spcPct val="0"/>
                </a:spcBef>
                <a:spcAft>
                  <a:spcPct val="0"/>
                </a:spcAft>
              </a:pPr>
              <a:t>11/3/2016</a:t>
            </a:fld>
            <a:endParaRPr lang="en-US" altLang="en-US" dirty="0">
              <a:solidFill>
                <a:srgbClr val="000000"/>
              </a:solidFill>
            </a:endParaRPr>
          </a:p>
        </p:txBody>
      </p:sp>
      <p:sp>
        <p:nvSpPr>
          <p:cNvPr id="470027" name="Rectangle 11"/>
          <p:cNvSpPr>
            <a:spLocks noGrp="1" noChangeArrowheads="1"/>
          </p:cNvSpPr>
          <p:nvPr>
            <p:ph type="sldNum" sz="quarter" idx="4"/>
          </p:nvPr>
        </p:nvSpPr>
        <p:spPr>
          <a:xfrm>
            <a:off x="6951663" y="6704013"/>
            <a:ext cx="1795462" cy="150812"/>
          </a:xfrm>
        </p:spPr>
        <p:txBody>
          <a:bodyPr/>
          <a:lstStyle>
            <a:lvl1pPr>
              <a:defRPr/>
            </a:lvl1pPr>
          </a:lstStyle>
          <a:p>
            <a:fld id="{B4A5D2C8-A2ED-437A-9940-EDFD60403FF4}" type="slidenum">
              <a:rPr lang="en-US" altLang="en-US">
                <a:solidFill>
                  <a:srgbClr val="000000"/>
                </a:solidFill>
              </a:rPr>
              <a:pPr/>
              <a:t>‹#›</a:t>
            </a:fld>
            <a:endParaRPr lang="en-US" altLang="en-US" dirty="0">
              <a:solidFill>
                <a:srgbClr val="000000"/>
              </a:solidFill>
            </a:endParaRPr>
          </a:p>
        </p:txBody>
      </p:sp>
      <p:pic>
        <p:nvPicPr>
          <p:cNvPr id="470028" name="Picture 12" descr="weiß"/>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99238"/>
            <a:ext cx="9140825" cy="252412"/>
          </a:xfrm>
          <a:prstGeom prst="rect">
            <a:avLst/>
          </a:prstGeom>
          <a:noFill/>
          <a:extLst>
            <a:ext uri="{909E8E84-426E-40DD-AFC4-6F175D3DCCD1}">
              <a14:hiddenFill xmlns:a14="http://schemas.microsoft.com/office/drawing/2010/main">
                <a:solidFill>
                  <a:srgbClr val="FFFFFF"/>
                </a:solidFill>
              </a14:hiddenFill>
            </a:ext>
          </a:extLst>
        </p:spPr>
      </p:pic>
      <p:sp>
        <p:nvSpPr>
          <p:cNvPr id="470018" name="Rectangle 2"/>
          <p:cNvSpPr>
            <a:spLocks noGrp="1" noChangeArrowheads="1"/>
          </p:cNvSpPr>
          <p:nvPr>
            <p:ph type="ftr" sz="quarter" idx="3"/>
          </p:nvPr>
        </p:nvSpPr>
        <p:spPr>
          <a:xfrm>
            <a:off x="250826" y="6308726"/>
            <a:ext cx="8642350" cy="287338"/>
          </a:xfrm>
          <a:solidFill>
            <a:schemeClr val="tx2"/>
          </a:solidFill>
        </p:spPr>
        <p:txBody>
          <a:bodyPr lIns="143983" rIns="143983"/>
          <a:lstStyle>
            <a:lvl1pPr>
              <a:defRPr sz="1600">
                <a:solidFill>
                  <a:schemeClr val="bg1"/>
                </a:solidFill>
              </a:defRPr>
            </a:lvl1pPr>
          </a:lstStyle>
          <a:p>
            <a:r>
              <a:rPr lang="en-US" altLang="en-US" dirty="0">
                <a:solidFill>
                  <a:srgbClr val="FFFFFF"/>
                </a:solidFill>
              </a:rPr>
              <a:t>Department</a:t>
            </a:r>
          </a:p>
        </p:txBody>
      </p:sp>
      <p:sp>
        <p:nvSpPr>
          <p:cNvPr id="470022" name="Rectangle 6"/>
          <p:cNvSpPr>
            <a:spLocks noGrp="1" noChangeArrowheads="1"/>
          </p:cNvSpPr>
          <p:nvPr>
            <p:ph type="ctrTitle"/>
          </p:nvPr>
        </p:nvSpPr>
        <p:spPr>
          <a:xfrm>
            <a:off x="395289" y="2528888"/>
            <a:ext cx="8351837" cy="428338"/>
          </a:xfrm>
        </p:spPr>
        <p:txBody>
          <a:bodyPr bIns="43195"/>
          <a:lstStyle>
            <a:lvl1pPr>
              <a:defRPr>
                <a:solidFill>
                  <a:schemeClr val="tx2"/>
                </a:solidFill>
              </a:defRPr>
            </a:lvl1pPr>
          </a:lstStyle>
          <a:p>
            <a:pPr lvl="0"/>
            <a:r>
              <a:rPr lang="en-US" altLang="en-US" noProof="0" smtClean="0"/>
              <a:t>Click to edit Master title style</a:t>
            </a:r>
          </a:p>
        </p:txBody>
      </p:sp>
      <p:sp>
        <p:nvSpPr>
          <p:cNvPr id="470026" name="Rectangle 10"/>
          <p:cNvSpPr>
            <a:spLocks noGrp="1" noChangeArrowheads="1"/>
          </p:cNvSpPr>
          <p:nvPr>
            <p:ph type="subTitle" idx="1"/>
          </p:nvPr>
        </p:nvSpPr>
        <p:spPr>
          <a:xfrm>
            <a:off x="395289" y="2952750"/>
            <a:ext cx="8351837" cy="3355975"/>
          </a:xfrm>
        </p:spPr>
        <p:txBody>
          <a:bodyPr/>
          <a:lstStyle>
            <a:lvl1pPr marL="0" indent="0">
              <a:lnSpc>
                <a:spcPct val="100000"/>
              </a:lnSpc>
              <a:spcAft>
                <a:spcPct val="0"/>
              </a:spcAft>
              <a:buFontTx/>
              <a:buNone/>
              <a:defRPr sz="2000">
                <a:solidFill>
                  <a:schemeClr val="bg2"/>
                </a:solidFill>
              </a:defRPr>
            </a:lvl1pPr>
          </a:lstStyle>
          <a:p>
            <a:pPr lvl="0"/>
            <a:r>
              <a:rPr lang="en-US" altLang="en-US" noProof="0" smtClean="0"/>
              <a:t>Click to edit Master subtitle style</a:t>
            </a:r>
          </a:p>
        </p:txBody>
      </p:sp>
      <p:sp>
        <p:nvSpPr>
          <p:cNvPr id="470029" name="Line 13"/>
          <p:cNvSpPr>
            <a:spLocks noChangeShapeType="1"/>
          </p:cNvSpPr>
          <p:nvPr/>
        </p:nvSpPr>
        <p:spPr bwMode="auto">
          <a:xfrm>
            <a:off x="250826" y="2420939"/>
            <a:ext cx="8642350" cy="158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defTabSz="767730" fontAlgn="base">
              <a:spcBef>
                <a:spcPct val="0"/>
              </a:spcBef>
              <a:spcAft>
                <a:spcPct val="0"/>
              </a:spcAft>
            </a:pPr>
            <a:endParaRPr lang="en-US" sz="1500" dirty="0">
              <a:solidFill>
                <a:srgbClr val="000000"/>
              </a:solidFill>
            </a:endParaRPr>
          </a:p>
        </p:txBody>
      </p:sp>
      <p:pic>
        <p:nvPicPr>
          <p:cNvPr id="470036" name="Picture 20" descr="DET_chrome_line_bl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48571" y="836613"/>
            <a:ext cx="418083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6078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5" name="Slide Number Placeholder 4"/>
          <p:cNvSpPr>
            <a:spLocks noGrp="1"/>
          </p:cNvSpPr>
          <p:nvPr>
            <p:ph type="sldNum" sz="quarter" idx="11"/>
          </p:nvPr>
        </p:nvSpPr>
        <p:spPr/>
        <p:txBody>
          <a:bodyPr/>
          <a:lstStyle>
            <a:lvl1pPr>
              <a:defRPr/>
            </a:lvl1pPr>
          </a:lstStyle>
          <a:p>
            <a:fld id="{AC7A362B-DBE8-43F0-BE57-A11A50D7278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93396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054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5" indent="0">
              <a:buNone/>
              <a:defRPr sz="1800"/>
            </a:lvl2pPr>
            <a:lvl3pPr marL="914290" indent="0">
              <a:buNone/>
              <a:defRPr sz="1600"/>
            </a:lvl3pPr>
            <a:lvl4pPr marL="1371435" indent="0">
              <a:buNone/>
              <a:defRPr sz="1400"/>
            </a:lvl4pPr>
            <a:lvl5pPr marL="1828580" indent="0">
              <a:buNone/>
              <a:defRPr sz="1400"/>
            </a:lvl5pPr>
            <a:lvl6pPr marL="2285725" indent="0">
              <a:buNone/>
              <a:defRPr sz="1400"/>
            </a:lvl6pPr>
            <a:lvl7pPr marL="2742870" indent="0">
              <a:buNone/>
              <a:defRPr sz="1400"/>
            </a:lvl7pPr>
            <a:lvl8pPr marL="3200014" indent="0">
              <a:buNone/>
              <a:defRPr sz="1400"/>
            </a:lvl8pPr>
            <a:lvl9pPr marL="365716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5" name="Slide Number Placeholder 4"/>
          <p:cNvSpPr>
            <a:spLocks noGrp="1"/>
          </p:cNvSpPr>
          <p:nvPr>
            <p:ph type="sldNum" sz="quarter" idx="11"/>
          </p:nvPr>
        </p:nvSpPr>
        <p:spPr/>
        <p:txBody>
          <a:bodyPr/>
          <a:lstStyle>
            <a:lvl1pPr>
              <a:defRPr/>
            </a:lvl1pPr>
          </a:lstStyle>
          <a:p>
            <a:fld id="{BE9018EC-1278-4879-9371-C232A9AB4E2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01151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543050"/>
            <a:ext cx="4100512" cy="4910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543050"/>
            <a:ext cx="4100513" cy="4910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6" name="Slide Number Placeholder 5"/>
          <p:cNvSpPr>
            <a:spLocks noGrp="1"/>
          </p:cNvSpPr>
          <p:nvPr>
            <p:ph type="sldNum" sz="quarter" idx="11"/>
          </p:nvPr>
        </p:nvSpPr>
        <p:spPr/>
        <p:txBody>
          <a:bodyPr/>
          <a:lstStyle>
            <a:lvl1pPr>
              <a:defRPr/>
            </a:lvl1pPr>
          </a:lstStyle>
          <a:p>
            <a:fld id="{6FCF4EAB-24A9-4937-AD48-F78AA844FF1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72945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8229600" cy="82068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0"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0"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8" name="Slide Number Placeholder 7"/>
          <p:cNvSpPr>
            <a:spLocks noGrp="1"/>
          </p:cNvSpPr>
          <p:nvPr>
            <p:ph type="sldNum" sz="quarter" idx="11"/>
          </p:nvPr>
        </p:nvSpPr>
        <p:spPr/>
        <p:txBody>
          <a:bodyPr/>
          <a:lstStyle>
            <a:lvl1pPr>
              <a:defRPr/>
            </a:lvl1pPr>
          </a:lstStyle>
          <a:p>
            <a:fld id="{25E89BB9-293E-4F3F-A44A-ACCB6EDDF7C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20309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4" name="Slide Number Placeholder 3"/>
          <p:cNvSpPr>
            <a:spLocks noGrp="1"/>
          </p:cNvSpPr>
          <p:nvPr>
            <p:ph type="sldNum" sz="quarter" idx="11"/>
          </p:nvPr>
        </p:nvSpPr>
        <p:spPr/>
        <p:txBody>
          <a:bodyPr/>
          <a:lstStyle>
            <a:lvl1pPr>
              <a:defRPr/>
            </a:lvl1pPr>
          </a:lstStyle>
          <a:p>
            <a:fld id="{3FC5808F-8015-4F95-B9BD-33B240B6E76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60574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3" name="Slide Number Placeholder 2"/>
          <p:cNvSpPr>
            <a:spLocks noGrp="1"/>
          </p:cNvSpPr>
          <p:nvPr>
            <p:ph type="sldNum" sz="quarter" idx="11"/>
          </p:nvPr>
        </p:nvSpPr>
        <p:spPr/>
        <p:txBody>
          <a:bodyPr/>
          <a:lstStyle>
            <a:lvl1pPr>
              <a:defRPr/>
            </a:lvl1pPr>
          </a:lstStyle>
          <a:p>
            <a:fld id="{7F8FF891-D2C0-44A0-A19F-AE5CD0167B8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87414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9694"/>
            <a:ext cx="3008313" cy="120540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0"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6" name="Slide Number Placeholder 5"/>
          <p:cNvSpPr>
            <a:spLocks noGrp="1"/>
          </p:cNvSpPr>
          <p:nvPr>
            <p:ph type="sldNum" sz="quarter" idx="11"/>
          </p:nvPr>
        </p:nvSpPr>
        <p:spPr/>
        <p:txBody>
          <a:bodyPr/>
          <a:lstStyle>
            <a:lvl1pPr>
              <a:defRPr/>
            </a:lvl1pPr>
          </a:lstStyle>
          <a:p>
            <a:fld id="{FCCE9BB8-9163-4BA2-9872-7B1CF8CE96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57623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46653"/>
            <a:ext cx="5486400" cy="82068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0" indent="0">
              <a:buNone/>
              <a:defRPr sz="2000"/>
            </a:lvl5pPr>
            <a:lvl6pPr marL="2285725" indent="0">
              <a:buNone/>
              <a:defRPr sz="2000"/>
            </a:lvl6pPr>
            <a:lvl7pPr marL="2742870" indent="0">
              <a:buNone/>
              <a:defRPr sz="2000"/>
            </a:lvl7pPr>
            <a:lvl8pPr marL="3200014" indent="0">
              <a:buNone/>
              <a:defRPr sz="2000"/>
            </a:lvl8pPr>
            <a:lvl9pPr marL="365716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0"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6" name="Slide Number Placeholder 5"/>
          <p:cNvSpPr>
            <a:spLocks noGrp="1"/>
          </p:cNvSpPr>
          <p:nvPr>
            <p:ph type="sldNum" sz="quarter" idx="11"/>
          </p:nvPr>
        </p:nvSpPr>
        <p:spPr/>
        <p:txBody>
          <a:bodyPr/>
          <a:lstStyle>
            <a:lvl1pPr>
              <a:defRPr/>
            </a:lvl1pPr>
          </a:lstStyle>
          <a:p>
            <a:fld id="{48E12C2B-30F9-4DD8-8A63-DB3B43DE243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8024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5" name="Slide Number Placeholder 4"/>
          <p:cNvSpPr>
            <a:spLocks noGrp="1"/>
          </p:cNvSpPr>
          <p:nvPr>
            <p:ph type="sldNum" sz="quarter" idx="11"/>
          </p:nvPr>
        </p:nvSpPr>
        <p:spPr/>
        <p:txBody>
          <a:bodyPr/>
          <a:lstStyle>
            <a:lvl1pPr>
              <a:defRPr/>
            </a:lvl1pPr>
          </a:lstStyle>
          <a:p>
            <a:fld id="{6F2FA9CD-857C-44B7-9282-D0502CFC7D4A}"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7846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471242" y="4838914"/>
            <a:ext cx="8199136" cy="1308050"/>
          </a:xfrm>
        </p:spPr>
        <p:txBody>
          <a:bodyPr wrap="square" anchor="b" anchorCtr="0">
            <a:spAutoFit/>
          </a:bodyPr>
          <a:lstStyle>
            <a:lvl1pPr>
              <a:defRPr baseline="0"/>
            </a:lvl1pPr>
          </a:lstStyle>
          <a:p>
            <a:r>
              <a:rPr lang="en-GB" dirty="0" smtClean="0"/>
              <a:t>Referent’s name: </a:t>
            </a:r>
            <a:r>
              <a:rPr lang="en-GB" noProof="0" dirty="0" smtClean="0"/>
              <a:t>CorpoS </a:t>
            </a:r>
            <a:r>
              <a:rPr lang="en-GB" dirty="0" smtClean="0"/>
              <a:t>(Body) 35 pt. Presentation title</a:t>
            </a:r>
            <a:br>
              <a:rPr lang="en-GB" dirty="0" smtClean="0"/>
            </a:br>
            <a:r>
              <a:rPr lang="en-GB" dirty="0" smtClean="0"/>
              <a:t>in two or more lines of text, Month </a:t>
            </a:r>
            <a:r>
              <a:rPr lang="en-GB" dirty="0" err="1" smtClean="0"/>
              <a:t>dd</a:t>
            </a:r>
            <a:r>
              <a:rPr lang="en-GB" dirty="0" smtClean="0"/>
              <a:t>, </a:t>
            </a:r>
            <a:r>
              <a:rPr lang="en-GB" dirty="0" err="1" smtClean="0"/>
              <a:t>yyyy</a:t>
            </a:r>
            <a:endParaRPr lang="en-GB" dirty="0"/>
          </a:p>
        </p:txBody>
      </p:sp>
      <p:pic>
        <p:nvPicPr>
          <p:cNvPr id="28"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54" y="790853"/>
            <a:ext cx="2563665" cy="462728"/>
          </a:xfrm>
          <a:prstGeom prst="rect">
            <a:avLst/>
          </a:prstGeom>
        </p:spPr>
      </p:pic>
    </p:spTree>
    <p:extLst>
      <p:ext uri="{BB962C8B-B14F-4D97-AF65-F5344CB8AC3E}">
        <p14:creationId xmlns:p14="http://schemas.microsoft.com/office/powerpoint/2010/main" val="619316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387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63993" y="730250"/>
            <a:ext cx="384721" cy="572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730250"/>
            <a:ext cx="6113462" cy="5722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en-US" dirty="0">
                <a:solidFill>
                  <a:srgbClr val="000000"/>
                </a:solidFill>
              </a:rPr>
              <a:t>Department </a:t>
            </a:r>
          </a:p>
        </p:txBody>
      </p:sp>
      <p:sp>
        <p:nvSpPr>
          <p:cNvPr id="5" name="Slide Number Placeholder 4"/>
          <p:cNvSpPr>
            <a:spLocks noGrp="1"/>
          </p:cNvSpPr>
          <p:nvPr>
            <p:ph type="sldNum" sz="quarter" idx="11"/>
          </p:nvPr>
        </p:nvSpPr>
        <p:spPr/>
        <p:txBody>
          <a:bodyPr/>
          <a:lstStyle>
            <a:lvl1pPr>
              <a:defRPr/>
            </a:lvl1pPr>
          </a:lstStyle>
          <a:p>
            <a:fld id="{F1CD8233-E262-4DBB-8CF4-215492D77669}"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09258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289" y="730250"/>
            <a:ext cx="8353425" cy="1205406"/>
          </a:xfrm>
        </p:spPr>
        <p:txBody>
          <a:bodyPr/>
          <a:lstStyle>
            <a:lvl1pPr>
              <a:defRPr/>
            </a:lvl1pPr>
          </a:lstStyle>
          <a:p>
            <a:r>
              <a:rPr lang="en-GB" noProof="0" dirty="0" smtClean="0"/>
              <a:t>Headline in CorpoS (Body) 35 pt.</a:t>
            </a:r>
            <a:br>
              <a:rPr lang="en-GB" noProof="0" dirty="0" smtClean="0"/>
            </a:br>
            <a:r>
              <a:rPr lang="en-GB" noProof="0" dirty="0" smtClean="0"/>
              <a:t>in two lines</a:t>
            </a:r>
            <a:endParaRPr lang="en-GB" dirty="0"/>
          </a:p>
        </p:txBody>
      </p:sp>
      <p:sp>
        <p:nvSpPr>
          <p:cNvPr id="3" name="Footer Placeholder 2"/>
          <p:cNvSpPr>
            <a:spLocks noGrp="1"/>
          </p:cNvSpPr>
          <p:nvPr>
            <p:ph type="ftr" sz="quarter" idx="10"/>
          </p:nvPr>
        </p:nvSpPr>
        <p:spPr/>
        <p:txBody>
          <a:bodyPr/>
          <a:lstStyle/>
          <a:p>
            <a:r>
              <a:rPr lang="en-GB" dirty="0" smtClean="0"/>
              <a:t>Title of presentation / Department / Date</a:t>
            </a:r>
          </a:p>
        </p:txBody>
      </p:sp>
      <p:sp>
        <p:nvSpPr>
          <p:cNvPr id="6" name="Content Placeholder 5"/>
          <p:cNvSpPr>
            <a:spLocks noGrp="1"/>
          </p:cNvSpPr>
          <p:nvPr>
            <p:ph sz="quarter" idx="12" hasCustomPrompt="1"/>
          </p:nvPr>
        </p:nvSpPr>
        <p:spPr>
          <a:xfrm>
            <a:off x="472432" y="1504602"/>
            <a:ext cx="8197945" cy="4983236"/>
          </a:xfrm>
        </p:spPr>
        <p:txBody>
          <a:bodyPr/>
          <a:lstStyle>
            <a:lvl1pPr>
              <a:defRPr baseline="0"/>
            </a:lvl1pPr>
          </a:lstStyle>
          <a:p>
            <a:pPr lvl="0"/>
            <a:r>
              <a:rPr lang="en-GB" noProof="0" dirty="0" smtClean="0"/>
              <a:t>Insert content or text in CorpoS (Body) 24 pt. (Mark-ups in Bold) // for conclusion, summary or short highlight: Home // Paragraph// Increase List Level</a:t>
            </a:r>
          </a:p>
          <a:p>
            <a:pPr lvl="1"/>
            <a:r>
              <a:rPr lang="en-GB" dirty="0" smtClean="0"/>
              <a:t>Second level</a:t>
            </a:r>
          </a:p>
          <a:p>
            <a:pPr lvl="2"/>
            <a:r>
              <a:rPr lang="en-GB" dirty="0" smtClean="0"/>
              <a:t>Third level</a:t>
            </a:r>
          </a:p>
          <a:p>
            <a:pPr lvl="3"/>
            <a:r>
              <a:rPr lang="en-GB" dirty="0" smtClean="0"/>
              <a:t>Fourth level (Conclusion, summary or short highlight)</a:t>
            </a:r>
          </a:p>
          <a:p>
            <a:pPr lvl="4"/>
            <a:r>
              <a:rPr lang="en-GB" dirty="0" smtClean="0"/>
              <a:t>Fifth level</a:t>
            </a:r>
          </a:p>
          <a:p>
            <a:pPr lvl="5"/>
            <a:r>
              <a:rPr lang="en-GB" dirty="0" smtClean="0"/>
              <a:t>Sixth level</a:t>
            </a:r>
          </a:p>
          <a:p>
            <a:pPr lvl="6"/>
            <a:r>
              <a:rPr lang="en-GB" dirty="0" smtClean="0"/>
              <a:t>Sevens level</a:t>
            </a:r>
          </a:p>
          <a:p>
            <a:pPr lvl="7"/>
            <a:r>
              <a:rPr lang="en-GB" dirty="0" smtClean="0"/>
              <a:t>Eight level</a:t>
            </a:r>
          </a:p>
          <a:p>
            <a:pPr lvl="8"/>
            <a:r>
              <a:rPr lang="en-GB" dirty="0" smtClean="0"/>
              <a:t>Ninth level</a:t>
            </a:r>
          </a:p>
        </p:txBody>
      </p:sp>
      <p:sp>
        <p:nvSpPr>
          <p:cNvPr id="7"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414528695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guide id="3" orient="horz" pos="9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weiß"/>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599238"/>
            <a:ext cx="91408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250826" y="2420939"/>
            <a:ext cx="8642350" cy="1587"/>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defTabSz="767730" fontAlgn="base">
              <a:spcBef>
                <a:spcPct val="0"/>
              </a:spcBef>
              <a:spcAft>
                <a:spcPct val="0"/>
              </a:spcAft>
            </a:pPr>
            <a:endParaRPr lang="en-US" sz="1500" smtClean="0">
              <a:solidFill>
                <a:srgbClr val="000000"/>
              </a:solidFill>
            </a:endParaRPr>
          </a:p>
        </p:txBody>
      </p:sp>
      <p:pic>
        <p:nvPicPr>
          <p:cNvPr id="6" name="Picture 17" descr="FTL_lg_no_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838200"/>
            <a:ext cx="41148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0022" name="Rectangle 6"/>
          <p:cNvSpPr>
            <a:spLocks noGrp="1" noChangeArrowheads="1"/>
          </p:cNvSpPr>
          <p:nvPr>
            <p:ph type="ctrTitle"/>
          </p:nvPr>
        </p:nvSpPr>
        <p:spPr>
          <a:xfrm>
            <a:off x="395289" y="2528888"/>
            <a:ext cx="8351837" cy="428338"/>
          </a:xfrm>
        </p:spPr>
        <p:txBody>
          <a:bodyPr bIns="43195"/>
          <a:lstStyle>
            <a:lvl1pPr>
              <a:defRPr>
                <a:solidFill>
                  <a:schemeClr val="tx2"/>
                </a:solidFill>
              </a:defRPr>
            </a:lvl1pPr>
          </a:lstStyle>
          <a:p>
            <a:pPr lvl="0"/>
            <a:r>
              <a:rPr lang="en-US" noProof="0" smtClean="0"/>
              <a:t>Click here to edit title</a:t>
            </a:r>
          </a:p>
        </p:txBody>
      </p:sp>
      <p:sp>
        <p:nvSpPr>
          <p:cNvPr id="470026" name="Rectangle 10"/>
          <p:cNvSpPr>
            <a:spLocks noGrp="1" noChangeArrowheads="1"/>
          </p:cNvSpPr>
          <p:nvPr>
            <p:ph type="subTitle" idx="1"/>
          </p:nvPr>
        </p:nvSpPr>
        <p:spPr>
          <a:xfrm>
            <a:off x="395289" y="2952750"/>
            <a:ext cx="8351837" cy="3355975"/>
          </a:xfrm>
        </p:spPr>
        <p:txBody>
          <a:bodyPr/>
          <a:lstStyle>
            <a:lvl1pPr marL="0" indent="0">
              <a:lnSpc>
                <a:spcPct val="100000"/>
              </a:lnSpc>
              <a:spcAft>
                <a:spcPct val="0"/>
              </a:spcAft>
              <a:buFontTx/>
              <a:buNone/>
              <a:defRPr sz="2000">
                <a:solidFill>
                  <a:schemeClr val="bg2"/>
                </a:solidFill>
              </a:defRPr>
            </a:lvl1pPr>
          </a:lstStyle>
          <a:p>
            <a:pPr lvl="0"/>
            <a:r>
              <a:rPr lang="en-US" noProof="0" smtClean="0"/>
              <a:t>Click here to edit content</a:t>
            </a:r>
          </a:p>
        </p:txBody>
      </p:sp>
      <p:sp>
        <p:nvSpPr>
          <p:cNvPr id="7" name="Rectangle 3"/>
          <p:cNvSpPr>
            <a:spLocks noGrp="1" noChangeArrowheads="1"/>
          </p:cNvSpPr>
          <p:nvPr>
            <p:ph type="dt" sz="quarter" idx="10"/>
          </p:nvPr>
        </p:nvSpPr>
        <p:spPr bwMode="auto">
          <a:xfrm>
            <a:off x="4573588" y="6704013"/>
            <a:ext cx="2133600" cy="1508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sz="900" smtClean="0"/>
            </a:lvl1pPr>
          </a:lstStyle>
          <a:p>
            <a:pPr defTabSz="767730" fontAlgn="base">
              <a:spcBef>
                <a:spcPct val="0"/>
              </a:spcBef>
              <a:spcAft>
                <a:spcPct val="0"/>
              </a:spcAft>
              <a:defRPr/>
            </a:pPr>
            <a:fld id="{F37DE1E2-B9E9-487C-9E75-72E7C87F43AF}" type="datetime1">
              <a:rPr lang="en-US" smtClean="0">
                <a:solidFill>
                  <a:srgbClr val="000000"/>
                </a:solidFill>
              </a:rPr>
              <a:pPr defTabSz="767730" fontAlgn="base">
                <a:spcBef>
                  <a:spcPct val="0"/>
                </a:spcBef>
                <a:spcAft>
                  <a:spcPct val="0"/>
                </a:spcAft>
                <a:defRPr/>
              </a:pPr>
              <a:t>11/3/2016</a:t>
            </a:fld>
            <a:endParaRPr lang="en-US">
              <a:solidFill>
                <a:srgbClr val="000000"/>
              </a:solidFill>
            </a:endParaRPr>
          </a:p>
        </p:txBody>
      </p:sp>
      <p:sp>
        <p:nvSpPr>
          <p:cNvPr id="8" name="Rectangle 11"/>
          <p:cNvSpPr>
            <a:spLocks noGrp="1" noChangeArrowheads="1"/>
          </p:cNvSpPr>
          <p:nvPr>
            <p:ph type="sldNum" sz="quarter" idx="11"/>
          </p:nvPr>
        </p:nvSpPr>
        <p:spPr>
          <a:xfrm>
            <a:off x="6951663" y="6704013"/>
            <a:ext cx="1795462" cy="150812"/>
          </a:xfrm>
        </p:spPr>
        <p:txBody>
          <a:bodyPr/>
          <a:lstStyle>
            <a:lvl1pPr>
              <a:defRPr smtClean="0"/>
            </a:lvl1pPr>
          </a:lstStyle>
          <a:p>
            <a:pPr>
              <a:defRPr/>
            </a:pPr>
            <a:fld id="{6D7A3ECE-1DFE-480C-910B-7323122673C2}" type="slidenum">
              <a:rPr lang="en-US">
                <a:solidFill>
                  <a:srgbClr val="000000"/>
                </a:solidFill>
              </a:rPr>
              <a:pPr>
                <a:defRPr/>
              </a:pPr>
              <a:t>‹#›</a:t>
            </a:fld>
            <a:endParaRPr lang="en-US">
              <a:solidFill>
                <a:srgbClr val="000000"/>
              </a:solidFill>
            </a:endParaRPr>
          </a:p>
        </p:txBody>
      </p:sp>
      <p:sp>
        <p:nvSpPr>
          <p:cNvPr id="9" name="Rectangle 2"/>
          <p:cNvSpPr>
            <a:spLocks noGrp="1" noChangeArrowheads="1"/>
          </p:cNvSpPr>
          <p:nvPr>
            <p:ph type="ftr" sz="quarter" idx="12"/>
          </p:nvPr>
        </p:nvSpPr>
        <p:spPr>
          <a:xfrm>
            <a:off x="250826" y="6308726"/>
            <a:ext cx="8642350" cy="287338"/>
          </a:xfrm>
          <a:solidFill>
            <a:schemeClr val="tx2"/>
          </a:solidFill>
        </p:spPr>
        <p:txBody>
          <a:bodyPr lIns="143983" rIns="143983"/>
          <a:lstStyle>
            <a:lvl1pPr>
              <a:defRPr sz="1600" smtClean="0">
                <a:solidFill>
                  <a:schemeClr val="bg1"/>
                </a:solidFill>
              </a:defRPr>
            </a:lvl1pPr>
          </a:lstStyle>
          <a:p>
            <a:pPr>
              <a:defRPr/>
            </a:pPr>
            <a:r>
              <a:rPr lang="en-US">
                <a:solidFill>
                  <a:srgbClr val="FFFFFF"/>
                </a:solidFill>
              </a:rPr>
              <a:t>Department</a:t>
            </a:r>
          </a:p>
        </p:txBody>
      </p:sp>
    </p:spTree>
    <p:extLst>
      <p:ext uri="{BB962C8B-B14F-4D97-AF65-F5344CB8AC3E}">
        <p14:creationId xmlns:p14="http://schemas.microsoft.com/office/powerpoint/2010/main" val="19298965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5" name="Rectangle 15"/>
          <p:cNvSpPr>
            <a:spLocks noGrp="1" noChangeArrowheads="1"/>
          </p:cNvSpPr>
          <p:nvPr>
            <p:ph type="sldNum" sz="quarter" idx="11"/>
          </p:nvPr>
        </p:nvSpPr>
        <p:spPr>
          <a:ln/>
        </p:spPr>
        <p:txBody>
          <a:bodyPr/>
          <a:lstStyle>
            <a:lvl1pPr>
              <a:defRPr/>
            </a:lvl1pPr>
          </a:lstStyle>
          <a:p>
            <a:pPr>
              <a:defRPr/>
            </a:pPr>
            <a:fld id="{7CC1B459-ED21-4C60-821E-EF9909339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869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054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5" indent="0">
              <a:buNone/>
              <a:defRPr sz="1800"/>
            </a:lvl2pPr>
            <a:lvl3pPr marL="914290" indent="0">
              <a:buNone/>
              <a:defRPr sz="1600"/>
            </a:lvl3pPr>
            <a:lvl4pPr marL="1371435" indent="0">
              <a:buNone/>
              <a:defRPr sz="1400"/>
            </a:lvl4pPr>
            <a:lvl5pPr marL="1828580" indent="0">
              <a:buNone/>
              <a:defRPr sz="1400"/>
            </a:lvl5pPr>
            <a:lvl6pPr marL="2285725" indent="0">
              <a:buNone/>
              <a:defRPr sz="1400"/>
            </a:lvl6pPr>
            <a:lvl7pPr marL="2742870" indent="0">
              <a:buNone/>
              <a:defRPr sz="1400"/>
            </a:lvl7pPr>
            <a:lvl8pPr marL="3200014" indent="0">
              <a:buNone/>
              <a:defRPr sz="1400"/>
            </a:lvl8pPr>
            <a:lvl9pPr marL="3657160" indent="0">
              <a:buNone/>
              <a:defRPr sz="1400"/>
            </a:lvl9pPr>
          </a:lstStyle>
          <a:p>
            <a:pPr lvl="0"/>
            <a:r>
              <a:rPr lang="en-US" smtClean="0"/>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5" name="Rectangle 15"/>
          <p:cNvSpPr>
            <a:spLocks noGrp="1" noChangeArrowheads="1"/>
          </p:cNvSpPr>
          <p:nvPr>
            <p:ph type="sldNum" sz="quarter" idx="11"/>
          </p:nvPr>
        </p:nvSpPr>
        <p:spPr>
          <a:ln/>
        </p:spPr>
        <p:txBody>
          <a:bodyPr/>
          <a:lstStyle>
            <a:lvl1pPr>
              <a:defRPr/>
            </a:lvl1pPr>
          </a:lstStyle>
          <a:p>
            <a:pPr>
              <a:defRPr/>
            </a:pPr>
            <a:fld id="{E91D091B-152A-4A9B-A3FF-34350C0D3C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5713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5288" y="1543050"/>
            <a:ext cx="4100512" cy="4910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543050"/>
            <a:ext cx="4100513" cy="4910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6" name="Rectangle 15"/>
          <p:cNvSpPr>
            <a:spLocks noGrp="1" noChangeArrowheads="1"/>
          </p:cNvSpPr>
          <p:nvPr>
            <p:ph type="sldNum" sz="quarter" idx="11"/>
          </p:nvPr>
        </p:nvSpPr>
        <p:spPr>
          <a:ln/>
        </p:spPr>
        <p:txBody>
          <a:bodyPr/>
          <a:lstStyle>
            <a:lvl1pPr>
              <a:defRPr/>
            </a:lvl1pPr>
          </a:lstStyle>
          <a:p>
            <a:pPr>
              <a:defRPr/>
            </a:pPr>
            <a:fld id="{D228EB96-4E5A-4D34-A4E3-84BC76E94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3337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8229600" cy="82068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0"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0" indent="0">
              <a:buNone/>
              <a:defRPr sz="1600" b="1"/>
            </a:lvl5pPr>
            <a:lvl6pPr marL="2285725" indent="0">
              <a:buNone/>
              <a:defRPr sz="1600" b="1"/>
            </a:lvl6pPr>
            <a:lvl7pPr marL="2742870" indent="0">
              <a:buNone/>
              <a:defRPr sz="1600" b="1"/>
            </a:lvl7pPr>
            <a:lvl8pPr marL="3200014" indent="0">
              <a:buNone/>
              <a:defRPr sz="1600" b="1"/>
            </a:lvl8pPr>
            <a:lvl9pPr marL="36571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8" name="Rectangle 15"/>
          <p:cNvSpPr>
            <a:spLocks noGrp="1" noChangeArrowheads="1"/>
          </p:cNvSpPr>
          <p:nvPr>
            <p:ph type="sldNum" sz="quarter" idx="11"/>
          </p:nvPr>
        </p:nvSpPr>
        <p:spPr>
          <a:ln/>
        </p:spPr>
        <p:txBody>
          <a:bodyPr/>
          <a:lstStyle>
            <a:lvl1pPr>
              <a:defRPr/>
            </a:lvl1pPr>
          </a:lstStyle>
          <a:p>
            <a:pPr>
              <a:defRPr/>
            </a:pPr>
            <a:fld id="{6533451B-D8B9-4E17-8F4A-965EB9B40A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0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4" name="Rectangle 15"/>
          <p:cNvSpPr>
            <a:spLocks noGrp="1" noChangeArrowheads="1"/>
          </p:cNvSpPr>
          <p:nvPr>
            <p:ph type="sldNum" sz="quarter" idx="11"/>
          </p:nvPr>
        </p:nvSpPr>
        <p:spPr>
          <a:ln/>
        </p:spPr>
        <p:txBody>
          <a:bodyPr/>
          <a:lstStyle>
            <a:lvl1pPr>
              <a:defRPr/>
            </a:lvl1pPr>
          </a:lstStyle>
          <a:p>
            <a:pPr>
              <a:defRPr/>
            </a:pPr>
            <a:fld id="{AB29A22D-5214-416A-B3E9-4D9920047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774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3" name="Rectangle 15"/>
          <p:cNvSpPr>
            <a:spLocks noGrp="1" noChangeArrowheads="1"/>
          </p:cNvSpPr>
          <p:nvPr>
            <p:ph type="sldNum" sz="quarter" idx="11"/>
          </p:nvPr>
        </p:nvSpPr>
        <p:spPr>
          <a:ln/>
        </p:spPr>
        <p:txBody>
          <a:bodyPr/>
          <a:lstStyle>
            <a:lvl1pPr>
              <a:defRPr/>
            </a:lvl1pPr>
          </a:lstStyle>
          <a:p>
            <a:pPr>
              <a:defRPr/>
            </a:pPr>
            <a:fld id="{6B35B7DD-DA6B-4DA5-B6CB-DC494A7D3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472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9694"/>
            <a:ext cx="3008313" cy="120540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0"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6" name="Rectangle 15"/>
          <p:cNvSpPr>
            <a:spLocks noGrp="1" noChangeArrowheads="1"/>
          </p:cNvSpPr>
          <p:nvPr>
            <p:ph type="sldNum" sz="quarter" idx="11"/>
          </p:nvPr>
        </p:nvSpPr>
        <p:spPr>
          <a:ln/>
        </p:spPr>
        <p:txBody>
          <a:bodyPr/>
          <a:lstStyle>
            <a:lvl1pPr>
              <a:defRPr/>
            </a:lvl1pPr>
          </a:lstStyle>
          <a:p>
            <a:pPr>
              <a:defRPr/>
            </a:pPr>
            <a:fld id="{A43BE571-9893-4A5B-9CCC-A9765894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686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1785" y="3429000"/>
            <a:ext cx="9144622" cy="3429000"/>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Insert picture</a:t>
            </a:r>
            <a:endParaRPr lang="en-GB" noProof="0" dirty="0"/>
          </a:p>
        </p:txBody>
      </p:sp>
      <p:sp>
        <p:nvSpPr>
          <p:cNvPr id="2" name="Titel 1"/>
          <p:cNvSpPr>
            <a:spLocks noGrp="1"/>
          </p:cNvSpPr>
          <p:nvPr>
            <p:ph type="ctrTitle" hasCustomPrompt="1"/>
          </p:nvPr>
        </p:nvSpPr>
        <p:spPr>
          <a:xfrm>
            <a:off x="471242" y="2045814"/>
            <a:ext cx="8199136" cy="1619625"/>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smtClean="0"/>
              <a:t>Referent’s name: </a:t>
            </a:r>
            <a:r>
              <a:rPr lang="en-GB" noProof="0" dirty="0" smtClean="0"/>
              <a:t>CorpoS </a:t>
            </a:r>
            <a:r>
              <a:rPr lang="en-GB" dirty="0" smtClean="0"/>
              <a:t>(Body) 35 pt.</a:t>
            </a:r>
            <a:br>
              <a:rPr lang="en-GB" dirty="0" smtClean="0"/>
            </a:br>
            <a:r>
              <a:rPr lang="en-GB" dirty="0" smtClean="0"/>
              <a:t>Presentation title in two or three </a:t>
            </a:r>
            <a:br>
              <a:rPr lang="en-GB" dirty="0" smtClean="0"/>
            </a:br>
            <a:r>
              <a:rPr lang="en-GB" dirty="0" smtClean="0"/>
              <a:t>lines of text, Month </a:t>
            </a:r>
            <a:r>
              <a:rPr lang="en-GB" dirty="0" err="1" smtClean="0"/>
              <a:t>dd</a:t>
            </a:r>
            <a:r>
              <a:rPr lang="en-GB" dirty="0" smtClean="0"/>
              <a:t>, </a:t>
            </a:r>
            <a:r>
              <a:rPr lang="en-GB" dirty="0" err="1" smtClean="0"/>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54" y="790853"/>
            <a:ext cx="2563665" cy="462728"/>
          </a:xfrm>
          <a:prstGeom prst="rect">
            <a:avLst/>
          </a:prstGeom>
        </p:spPr>
      </p:pic>
    </p:spTree>
    <p:extLst>
      <p:ext uri="{BB962C8B-B14F-4D97-AF65-F5344CB8AC3E}">
        <p14:creationId xmlns:p14="http://schemas.microsoft.com/office/powerpoint/2010/main" val="25793252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28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46653"/>
            <a:ext cx="5486400" cy="82068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0" indent="0">
              <a:buNone/>
              <a:defRPr sz="2000"/>
            </a:lvl5pPr>
            <a:lvl6pPr marL="2285725" indent="0">
              <a:buNone/>
              <a:defRPr sz="2000"/>
            </a:lvl6pPr>
            <a:lvl7pPr marL="2742870" indent="0">
              <a:buNone/>
              <a:defRPr sz="2000"/>
            </a:lvl7pPr>
            <a:lvl8pPr marL="3200014" indent="0">
              <a:buNone/>
              <a:defRPr sz="2000"/>
            </a:lvl8pPr>
            <a:lvl9pPr marL="365716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0" indent="0">
              <a:buNone/>
              <a:defRPr sz="900"/>
            </a:lvl5pPr>
            <a:lvl6pPr marL="2285725" indent="0">
              <a:buNone/>
              <a:defRPr sz="900"/>
            </a:lvl6pPr>
            <a:lvl7pPr marL="2742870" indent="0">
              <a:buNone/>
              <a:defRPr sz="900"/>
            </a:lvl7pPr>
            <a:lvl8pPr marL="3200014" indent="0">
              <a:buNone/>
              <a:defRPr sz="900"/>
            </a:lvl8pPr>
            <a:lvl9pPr marL="365716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6" name="Rectangle 15"/>
          <p:cNvSpPr>
            <a:spLocks noGrp="1" noChangeArrowheads="1"/>
          </p:cNvSpPr>
          <p:nvPr>
            <p:ph type="sldNum" sz="quarter" idx="11"/>
          </p:nvPr>
        </p:nvSpPr>
        <p:spPr>
          <a:ln/>
        </p:spPr>
        <p:txBody>
          <a:bodyPr/>
          <a:lstStyle>
            <a:lvl1pPr>
              <a:defRPr/>
            </a:lvl1pPr>
          </a:lstStyle>
          <a:p>
            <a:pPr>
              <a:defRPr/>
            </a:pPr>
            <a:fld id="{90474519-16EE-48BE-8C7C-AE2A35F2D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5697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5" name="Rectangle 15"/>
          <p:cNvSpPr>
            <a:spLocks noGrp="1" noChangeArrowheads="1"/>
          </p:cNvSpPr>
          <p:nvPr>
            <p:ph type="sldNum" sz="quarter" idx="11"/>
          </p:nvPr>
        </p:nvSpPr>
        <p:spPr>
          <a:ln/>
        </p:spPr>
        <p:txBody>
          <a:bodyPr/>
          <a:lstStyle>
            <a:lvl1pPr>
              <a:defRPr/>
            </a:lvl1pPr>
          </a:lstStyle>
          <a:p>
            <a:pPr>
              <a:defRPr/>
            </a:pPr>
            <a:fld id="{DF163443-1FE4-4D4B-B881-D660B0DC1C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701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63993" y="730250"/>
            <a:ext cx="384721" cy="5722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730250"/>
            <a:ext cx="6113462" cy="5722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Department </a:t>
            </a:r>
          </a:p>
        </p:txBody>
      </p:sp>
      <p:sp>
        <p:nvSpPr>
          <p:cNvPr id="5" name="Rectangle 15"/>
          <p:cNvSpPr>
            <a:spLocks noGrp="1" noChangeArrowheads="1"/>
          </p:cNvSpPr>
          <p:nvPr>
            <p:ph type="sldNum" sz="quarter" idx="11"/>
          </p:nvPr>
        </p:nvSpPr>
        <p:spPr>
          <a:ln/>
        </p:spPr>
        <p:txBody>
          <a:bodyPr/>
          <a:lstStyle>
            <a:lvl1pPr>
              <a:defRPr/>
            </a:lvl1pPr>
          </a:lstStyle>
          <a:p>
            <a:pPr>
              <a:defRPr/>
            </a:pPr>
            <a:fld id="{6609A9FA-550E-440E-B74A-CD8FB1BFDA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622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7716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Conten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en-US" noProof="0" dirty="0" smtClean="0"/>
              <a:t>Click to edit Master title style</a:t>
            </a:r>
            <a:endParaRPr lang="en-US" noProof="0" dirty="0"/>
          </a:p>
        </p:txBody>
      </p:sp>
      <p:sp>
        <p:nvSpPr>
          <p:cNvPr id="3" name="Inhaltsplatzhalter 2"/>
          <p:cNvSpPr>
            <a:spLocks noGrp="1"/>
          </p:cNvSpPr>
          <p:nvPr>
            <p:ph idx="1"/>
          </p:nvPr>
        </p:nvSpPr>
        <p:spPr/>
        <p:txBody>
          <a:bodyPr/>
          <a:lstStyle>
            <a:lvl1pPr marL="0" indent="0">
              <a:buFont typeface="Arial" panose="020B0604020202020204" pitchFamily="34" charset="0"/>
              <a:buNone/>
              <a:defRPr baseline="0"/>
            </a:lvl1pPr>
          </a:lstStyle>
          <a:p>
            <a:pPr lvl="0"/>
            <a:r>
              <a:rPr lang="en-US" noProof="0" smtClean="0"/>
              <a:t>Click to edit Master text styles</a:t>
            </a:r>
          </a:p>
        </p:txBody>
      </p:sp>
    </p:spTree>
    <p:extLst>
      <p:ext uri="{BB962C8B-B14F-4D97-AF65-F5344CB8AC3E}">
        <p14:creationId xmlns:p14="http://schemas.microsoft.com/office/powerpoint/2010/main" val="35797862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85" y="2281900"/>
            <a:ext cx="9144623" cy="4576100"/>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Insert picture</a:t>
            </a:r>
            <a:endParaRPr lang="en-GB" noProof="0" dirty="0"/>
          </a:p>
        </p:txBody>
      </p:sp>
      <p:sp>
        <p:nvSpPr>
          <p:cNvPr id="2" name="Titel 1"/>
          <p:cNvSpPr>
            <a:spLocks noGrp="1"/>
          </p:cNvSpPr>
          <p:nvPr>
            <p:ph type="ctrTitle" hasCustomPrompt="1"/>
          </p:nvPr>
        </p:nvSpPr>
        <p:spPr>
          <a:xfrm>
            <a:off x="471242" y="2044433"/>
            <a:ext cx="5424175" cy="648964"/>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en-GB" dirty="0" smtClean="0"/>
              <a:t>Headline for presentation</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254" y="790853"/>
            <a:ext cx="2563665" cy="462728"/>
          </a:xfrm>
          <a:prstGeom prst="rect">
            <a:avLst/>
          </a:prstGeom>
        </p:spPr>
      </p:pic>
    </p:spTree>
    <p:extLst>
      <p:ext uri="{BB962C8B-B14F-4D97-AF65-F5344CB8AC3E}">
        <p14:creationId xmlns:p14="http://schemas.microsoft.com/office/powerpoint/2010/main" val="3509913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28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image brushing">
    <p:bg>
      <p:bgRef idx="1001">
        <a:schemeClr val="bg1"/>
      </p:bgRef>
    </p:bg>
    <p:spTree>
      <p:nvGrpSpPr>
        <p:cNvPr id="1" name=""/>
        <p:cNvGrpSpPr/>
        <p:nvPr/>
      </p:nvGrpSpPr>
      <p:grpSpPr>
        <a:xfrm>
          <a:off x="0" y="0"/>
          <a:ext cx="0" cy="0"/>
          <a:chOff x="0" y="0"/>
          <a:chExt cx="0" cy="0"/>
        </a:xfrm>
      </p:grpSpPr>
      <p:pic>
        <p:nvPicPr>
          <p:cNvPr id="36" name="Buerstung O_S"/>
          <p:cNvPicPr>
            <a:picLocks noChangeAspect="1"/>
          </p:cNvPicPr>
          <p:nvPr userDrawn="1"/>
        </p:nvPicPr>
        <p:blipFill rotWithShape="1">
          <a:blip r:embed="rId2">
            <a:extLst>
              <a:ext uri="{28A0092B-C50C-407E-A947-70E740481C1C}">
                <a14:useLocalDpi xmlns:a14="http://schemas.microsoft.com/office/drawing/2010/main" val="0"/>
              </a:ext>
            </a:extLst>
          </a:blip>
          <a:srcRect b="5375"/>
          <a:stretch/>
        </p:blipFill>
        <p:spPr bwMode="white">
          <a:xfrm>
            <a:off x="0" y="-1"/>
            <a:ext cx="9142838" cy="6487839"/>
          </a:xfrm>
          <a:prstGeom prst="rect">
            <a:avLst/>
          </a:prstGeom>
        </p:spPr>
      </p:pic>
      <p:sp>
        <p:nvSpPr>
          <p:cNvPr id="25" name="Daimler AG (Wortmarke)"/>
          <p:cNvSpPr>
            <a:spLocks noChangeArrowheads="1"/>
          </p:cNvSpPr>
          <p:nvPr userDrawn="1"/>
        </p:nvSpPr>
        <p:spPr bwMode="auto">
          <a:xfrm>
            <a:off x="472254" y="6564880"/>
            <a:ext cx="1565185"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000" dirty="0" smtClean="0">
                <a:latin typeface="+mn-lt"/>
                <a:cs typeface="Daimler CS"/>
              </a:rPr>
              <a:t>Daimler AG</a:t>
            </a:r>
            <a:endParaRPr lang="en-GB" sz="1000" dirty="0">
              <a:latin typeface="+mn-lt"/>
              <a:cs typeface="Daimler CS"/>
            </a:endParaRPr>
          </a:p>
        </p:txBody>
      </p:sp>
      <p:sp>
        <p:nvSpPr>
          <p:cNvPr id="3" name="Title 2"/>
          <p:cNvSpPr>
            <a:spLocks noGrp="1"/>
          </p:cNvSpPr>
          <p:nvPr>
            <p:ph type="title" hasCustomPrompt="1"/>
          </p:nvPr>
        </p:nvSpPr>
        <p:spPr>
          <a:xfrm>
            <a:off x="472587" y="288857"/>
            <a:ext cx="8197996" cy="1151733"/>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en-GB" dirty="0" smtClean="0"/>
              <a:t>Image-chart, Headline </a:t>
            </a:r>
            <a:r>
              <a:rPr lang="en-GB" noProof="0" dirty="0" smtClean="0"/>
              <a:t>CorpoS </a:t>
            </a:r>
            <a:r>
              <a:rPr lang="en-GB" dirty="0" smtClean="0"/>
              <a:t>(Body) 35 pt. </a:t>
            </a:r>
            <a:br>
              <a:rPr lang="en-GB" dirty="0" smtClean="0"/>
            </a:br>
            <a:r>
              <a:rPr lang="en-GB" dirty="0" smtClean="0"/>
              <a:t>in two lines of text</a:t>
            </a:r>
            <a:endParaRPr lang="en-GB" dirty="0"/>
          </a:p>
        </p:txBody>
      </p:sp>
      <p:sp>
        <p:nvSpPr>
          <p:cNvPr id="11" name="Footer Placeholder 10"/>
          <p:cNvSpPr>
            <a:spLocks noGrp="1"/>
          </p:cNvSpPr>
          <p:nvPr>
            <p:ph type="ftr" sz="quarter" idx="11"/>
          </p:nvPr>
        </p:nvSpPr>
        <p:spPr/>
        <p:txBody>
          <a:bodyPr/>
          <a:lstStyle/>
          <a:p>
            <a:r>
              <a:rPr lang="en-GB" dirty="0" smtClean="0"/>
              <a:t>Title of presentation / Department / Date</a:t>
            </a:r>
          </a:p>
        </p:txBody>
      </p:sp>
      <p:sp>
        <p:nvSpPr>
          <p:cNvPr id="14" name="Picture Placeholder 3"/>
          <p:cNvSpPr>
            <a:spLocks noGrp="1"/>
          </p:cNvSpPr>
          <p:nvPr>
            <p:ph type="pic" sz="quarter" idx="13" hasCustomPrompt="1"/>
          </p:nvPr>
        </p:nvSpPr>
        <p:spPr>
          <a:xfrm>
            <a:off x="0" y="1149011"/>
            <a:ext cx="9142838" cy="5337600"/>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
            </a:r>
            <a:br>
              <a:rPr lang="en-GB" noProof="0" dirty="0" smtClean="0"/>
            </a:br>
            <a:r>
              <a:rPr lang="en-GB" noProof="0" dirty="0" smtClean="0"/>
              <a:t>Insert picture</a:t>
            </a:r>
            <a:endParaRPr lang="en-GB" noProof="0" dirty="0"/>
          </a:p>
        </p:txBody>
      </p:sp>
      <p:sp>
        <p:nvSpPr>
          <p:cNvPr id="26"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3392674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8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ithout brush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smtClean="0"/>
              <a:t>Headline for Agenda in CorpoS (Body) 35 pt. </a:t>
            </a:r>
            <a:br>
              <a:rPr lang="en-GB" noProof="0" dirty="0" smtClean="0"/>
            </a:br>
            <a:r>
              <a:rPr lang="en-GB" noProof="0" dirty="0" smtClean="0"/>
              <a:t>one or two lines</a:t>
            </a:r>
            <a:endParaRPr lang="en-GB" dirty="0"/>
          </a:p>
        </p:txBody>
      </p:sp>
      <p:sp>
        <p:nvSpPr>
          <p:cNvPr id="3" name="Footer Placeholder 2"/>
          <p:cNvSpPr>
            <a:spLocks noGrp="1"/>
          </p:cNvSpPr>
          <p:nvPr>
            <p:ph type="ftr" sz="quarter" idx="10"/>
          </p:nvPr>
        </p:nvSpPr>
        <p:spPr/>
        <p:txBody>
          <a:bodyPr/>
          <a:lstStyle/>
          <a:p>
            <a:r>
              <a:rPr lang="en-GB" dirty="0" smtClean="0"/>
              <a:t>Title of presentation / Department / Date</a:t>
            </a:r>
          </a:p>
        </p:txBody>
      </p:sp>
      <p:sp>
        <p:nvSpPr>
          <p:cNvPr id="6" name="Text Placeholder 5"/>
          <p:cNvSpPr>
            <a:spLocks noGrp="1"/>
          </p:cNvSpPr>
          <p:nvPr>
            <p:ph type="body" sz="quarter" idx="12" hasCustomPrompt="1"/>
          </p:nvPr>
        </p:nvSpPr>
        <p:spPr>
          <a:xfrm>
            <a:off x="471243" y="1504602"/>
            <a:ext cx="8199135" cy="4875670"/>
          </a:xfrm>
        </p:spPr>
        <p:txBody>
          <a:bodyPr/>
          <a:lstStyle>
            <a:lvl1pPr marL="302256" indent="-302256">
              <a:buSzPct val="100000"/>
              <a:buFont typeface="+mj-lt"/>
              <a:buAutoNum type="arabicPeriod"/>
              <a:defRPr>
                <a:solidFill>
                  <a:schemeClr val="tx1"/>
                </a:solidFill>
              </a:defRPr>
            </a:lvl1pPr>
            <a:lvl2pPr marL="302256" indent="-302256">
              <a:buFont typeface="+mj-lt"/>
              <a:buAutoNum type="arabicPeriod"/>
              <a:defRPr>
                <a:solidFill>
                  <a:schemeClr val="tx1"/>
                </a:solidFill>
              </a:defRPr>
            </a:lvl2pPr>
            <a:lvl3pPr marL="302256" indent="-302256">
              <a:buFont typeface="+mj-lt"/>
              <a:buAutoNum type="arabicPeriod"/>
              <a:defRPr>
                <a:solidFill>
                  <a:schemeClr val="tx1"/>
                </a:solidFill>
              </a:defRPr>
            </a:lvl3pPr>
            <a:lvl4pPr marL="302256" indent="-302256">
              <a:buFont typeface="+mj-lt"/>
              <a:buAutoNum type="arabicPeriod"/>
              <a:defRPr>
                <a:solidFill>
                  <a:schemeClr val="tx1"/>
                </a:solidFill>
              </a:defRPr>
            </a:lvl4pPr>
            <a:lvl5pPr marL="302256" indent="-302256">
              <a:buFont typeface="+mj-lt"/>
              <a:buAutoNum type="arabicPeriod"/>
              <a:defRPr>
                <a:solidFill>
                  <a:schemeClr val="tx1"/>
                </a:solidFill>
              </a:defRPr>
            </a:lvl5pPr>
            <a:lvl6pPr marL="302256" indent="-302256">
              <a:buFont typeface="+mj-lt"/>
              <a:buAutoNum type="arabicPeriod"/>
              <a:defRPr>
                <a:solidFill>
                  <a:schemeClr val="tx1"/>
                </a:solidFill>
              </a:defRPr>
            </a:lvl6pPr>
            <a:lvl7pPr marL="302256" indent="-302256">
              <a:buFont typeface="+mj-lt"/>
              <a:buAutoNum type="arabicPeriod"/>
              <a:defRPr>
                <a:solidFill>
                  <a:schemeClr val="tx1"/>
                </a:solidFill>
              </a:defRPr>
            </a:lvl7pPr>
            <a:lvl8pPr marL="302256" indent="-302256">
              <a:buFont typeface="+mj-lt"/>
              <a:buAutoNum type="arabicPeriod"/>
              <a:defRPr>
                <a:solidFill>
                  <a:schemeClr val="tx1"/>
                </a:solidFill>
              </a:defRPr>
            </a:lvl8pPr>
            <a:lvl9pPr marL="302256" indent="-302256">
              <a:buFont typeface="+mj-lt"/>
              <a:buAutoNum type="arabicPeriod"/>
              <a:defRPr>
                <a:solidFill>
                  <a:schemeClr val="tx1"/>
                </a:solidFill>
              </a:defRPr>
            </a:lvl9pPr>
          </a:lstStyle>
          <a:p>
            <a:pPr lvl="0"/>
            <a:r>
              <a:rPr lang="en-GB" dirty="0" smtClean="0"/>
              <a:t>Insert Agenda point</a:t>
            </a:r>
          </a:p>
          <a:p>
            <a:pPr lvl="1"/>
            <a:r>
              <a:rPr lang="en-GB" dirty="0" smtClean="0"/>
              <a:t>Second level </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Sevens level</a:t>
            </a:r>
          </a:p>
          <a:p>
            <a:pPr lvl="7"/>
            <a:r>
              <a:rPr lang="en-GB" dirty="0" smtClean="0"/>
              <a:t>Eight level</a:t>
            </a:r>
          </a:p>
          <a:p>
            <a:pPr lvl="8"/>
            <a:r>
              <a:rPr lang="en-GB" dirty="0" smtClean="0"/>
              <a:t>Ninth level</a:t>
            </a:r>
          </a:p>
        </p:txBody>
      </p:sp>
      <p:sp>
        <p:nvSpPr>
          <p:cNvPr id="7"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53225012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948" userDrawn="1">
          <p15:clr>
            <a:srgbClr val="FBAE40"/>
          </p15:clr>
        </p15:guide>
        <p15:guide id="3" orient="horz" pos="40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smtClean="0"/>
              <a:t>Headline in CorpoS (Body) 35 pt.</a:t>
            </a:r>
            <a:br>
              <a:rPr lang="en-GB" noProof="0" dirty="0" smtClean="0"/>
            </a:br>
            <a:r>
              <a:rPr lang="en-GB" noProof="0" dirty="0" smtClean="0"/>
              <a:t>in two lines</a:t>
            </a:r>
            <a:endParaRPr lang="en-GB" dirty="0"/>
          </a:p>
        </p:txBody>
      </p:sp>
      <p:sp>
        <p:nvSpPr>
          <p:cNvPr id="3" name="Footer Placeholder 2"/>
          <p:cNvSpPr>
            <a:spLocks noGrp="1"/>
          </p:cNvSpPr>
          <p:nvPr>
            <p:ph type="ftr" sz="quarter" idx="10"/>
          </p:nvPr>
        </p:nvSpPr>
        <p:spPr/>
        <p:txBody>
          <a:bodyPr/>
          <a:lstStyle/>
          <a:p>
            <a:r>
              <a:rPr lang="en-GB" dirty="0" smtClean="0"/>
              <a:t>Title of presentation / Department / Date</a:t>
            </a:r>
          </a:p>
        </p:txBody>
      </p:sp>
      <p:sp>
        <p:nvSpPr>
          <p:cNvPr id="6" name="Content Placeholder 5"/>
          <p:cNvSpPr>
            <a:spLocks noGrp="1"/>
          </p:cNvSpPr>
          <p:nvPr>
            <p:ph sz="quarter" idx="12" hasCustomPrompt="1"/>
          </p:nvPr>
        </p:nvSpPr>
        <p:spPr>
          <a:xfrm>
            <a:off x="472432" y="1504602"/>
            <a:ext cx="8197945" cy="4983236"/>
          </a:xfrm>
        </p:spPr>
        <p:txBody>
          <a:bodyPr/>
          <a:lstStyle>
            <a:lvl1pPr>
              <a:defRPr baseline="0"/>
            </a:lvl1pPr>
          </a:lstStyle>
          <a:p>
            <a:pPr lvl="0"/>
            <a:r>
              <a:rPr lang="en-GB" noProof="0" dirty="0" smtClean="0"/>
              <a:t>Insert content or text in CorpoS (Body) 24 pt. (Mark-ups in Bold) // for conclusion, summary or short highlight: Home // Paragraph// Increase List Level</a:t>
            </a:r>
          </a:p>
          <a:p>
            <a:pPr lvl="1"/>
            <a:r>
              <a:rPr lang="en-GB" dirty="0" smtClean="0"/>
              <a:t>Second level</a:t>
            </a:r>
          </a:p>
          <a:p>
            <a:pPr lvl="2"/>
            <a:r>
              <a:rPr lang="en-GB" dirty="0" smtClean="0"/>
              <a:t>Third level</a:t>
            </a:r>
          </a:p>
          <a:p>
            <a:pPr lvl="3"/>
            <a:r>
              <a:rPr lang="en-GB" dirty="0" smtClean="0"/>
              <a:t>Fourth level (Conclusion, summary or short highlight)</a:t>
            </a:r>
          </a:p>
          <a:p>
            <a:pPr lvl="4"/>
            <a:r>
              <a:rPr lang="en-GB" dirty="0" smtClean="0"/>
              <a:t>Fifth level</a:t>
            </a:r>
          </a:p>
          <a:p>
            <a:pPr lvl="5"/>
            <a:r>
              <a:rPr lang="en-GB" dirty="0" smtClean="0"/>
              <a:t>Sixth level</a:t>
            </a:r>
          </a:p>
          <a:p>
            <a:pPr lvl="6"/>
            <a:r>
              <a:rPr lang="en-GB" dirty="0" smtClean="0"/>
              <a:t>Sevens level</a:t>
            </a:r>
          </a:p>
          <a:p>
            <a:pPr lvl="7"/>
            <a:r>
              <a:rPr lang="en-GB" dirty="0" smtClean="0"/>
              <a:t>Eight level</a:t>
            </a:r>
          </a:p>
          <a:p>
            <a:pPr lvl="8"/>
            <a:r>
              <a:rPr lang="en-GB" dirty="0" smtClean="0"/>
              <a:t>Ninth level</a:t>
            </a:r>
          </a:p>
        </p:txBody>
      </p:sp>
      <p:sp>
        <p:nvSpPr>
          <p:cNvPr id="7"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248074179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guide id="3" orient="horz" pos="95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smtClean="0"/>
              <a:t>Headline in CorpoS (Body) 35 pt.</a:t>
            </a:r>
            <a:br>
              <a:rPr lang="en-GB" noProof="0" dirty="0" smtClean="0"/>
            </a:br>
            <a:r>
              <a:rPr lang="en-GB" noProof="0" dirty="0" smtClean="0"/>
              <a:t>in two lines</a:t>
            </a:r>
            <a:endParaRPr lang="en-GB" dirty="0"/>
          </a:p>
        </p:txBody>
      </p:sp>
      <p:sp>
        <p:nvSpPr>
          <p:cNvPr id="3" name="Footer Placeholder 2"/>
          <p:cNvSpPr>
            <a:spLocks noGrp="1"/>
          </p:cNvSpPr>
          <p:nvPr>
            <p:ph type="ftr" sz="quarter" idx="10"/>
          </p:nvPr>
        </p:nvSpPr>
        <p:spPr/>
        <p:txBody>
          <a:bodyPr/>
          <a:lstStyle/>
          <a:p>
            <a:r>
              <a:rPr lang="en-GB" dirty="0" smtClean="0"/>
              <a:t>Title of presentation / Department / Date</a:t>
            </a:r>
          </a:p>
        </p:txBody>
      </p:sp>
      <p:sp>
        <p:nvSpPr>
          <p:cNvPr id="6" name="Content Placeholder 5"/>
          <p:cNvSpPr>
            <a:spLocks noGrp="1"/>
          </p:cNvSpPr>
          <p:nvPr>
            <p:ph sz="quarter" idx="12" hasCustomPrompt="1"/>
          </p:nvPr>
        </p:nvSpPr>
        <p:spPr>
          <a:xfrm>
            <a:off x="472432" y="2493113"/>
            <a:ext cx="3723883" cy="3455460"/>
          </a:xfrm>
        </p:spPr>
        <p:txBody>
          <a:bodyPr/>
          <a:lstStyle>
            <a:lvl1pPr>
              <a:defRPr baseline="0"/>
            </a:lvl1pPr>
          </a:lstStyle>
          <a:p>
            <a:pPr lvl="0"/>
            <a:r>
              <a:rPr lang="en-GB" dirty="0" smtClean="0"/>
              <a:t>Insert content or text in </a:t>
            </a:r>
            <a:r>
              <a:rPr lang="en-GB" noProof="0" dirty="0" smtClean="0"/>
              <a:t>CorpoS (Body) 24 pt. (Mark-ups in Bold) </a:t>
            </a:r>
            <a:r>
              <a:rPr lang="en-GB" dirty="0" smtClean="0"/>
              <a:t>// for conclusion</a:t>
            </a:r>
            <a:r>
              <a:rPr lang="en-GB" noProof="0" dirty="0" smtClean="0"/>
              <a:t>, summary or short highlight</a:t>
            </a:r>
            <a:r>
              <a:rPr lang="en-GB" dirty="0" smtClean="0"/>
              <a:t>: Home // Paragraph// Increase List Level</a:t>
            </a:r>
          </a:p>
          <a:p>
            <a:pPr lvl="1"/>
            <a:r>
              <a:rPr lang="en-GB" dirty="0" smtClean="0"/>
              <a:t>Second level</a:t>
            </a:r>
          </a:p>
          <a:p>
            <a:pPr lvl="2"/>
            <a:r>
              <a:rPr lang="en-GB" dirty="0" smtClean="0"/>
              <a:t>Third level</a:t>
            </a:r>
          </a:p>
        </p:txBody>
      </p:sp>
      <p:sp>
        <p:nvSpPr>
          <p:cNvPr id="7" name="Text Placeholder 6"/>
          <p:cNvSpPr>
            <a:spLocks noGrp="1"/>
          </p:cNvSpPr>
          <p:nvPr>
            <p:ph type="body" sz="quarter" idx="13" hasCustomPrompt="1"/>
          </p:nvPr>
        </p:nvSpPr>
        <p:spPr>
          <a:xfrm>
            <a:off x="472434" y="1504602"/>
            <a:ext cx="3723880" cy="683842"/>
          </a:xfrm>
        </p:spPr>
        <p:txBody>
          <a:bodyPr anchor="b" anchorCtr="0"/>
          <a:lstStyle>
            <a:lvl1pPr marL="0" indent="0">
              <a:lnSpc>
                <a:spcPts val="2015"/>
              </a:lnSpc>
              <a:buNone/>
              <a:defRPr sz="1600">
                <a:solidFill>
                  <a:schemeClr val="tx1"/>
                </a:solidFill>
              </a:defRPr>
            </a:lvl1pPr>
            <a:lvl2pPr marL="0" indent="0">
              <a:lnSpc>
                <a:spcPts val="2015"/>
              </a:lnSpc>
              <a:buFont typeface="Arial" panose="020B0604020202020204" pitchFamily="34" charset="0"/>
              <a:buNone/>
              <a:defRPr sz="1600">
                <a:solidFill>
                  <a:schemeClr val="tx1"/>
                </a:solidFill>
              </a:defRPr>
            </a:lvl2pPr>
            <a:lvl3pPr marL="0" indent="0">
              <a:lnSpc>
                <a:spcPts val="2015"/>
              </a:lnSpc>
              <a:buFont typeface="Arial" panose="020B0604020202020204" pitchFamily="34" charset="0"/>
              <a:buNone/>
              <a:defRPr sz="1600">
                <a:solidFill>
                  <a:schemeClr val="tx1"/>
                </a:solidFill>
              </a:defRPr>
            </a:lvl3pPr>
            <a:lvl4pPr marL="0" indent="0">
              <a:lnSpc>
                <a:spcPts val="2015"/>
              </a:lnSpc>
              <a:buFont typeface="Arial" panose="020B0604020202020204" pitchFamily="34" charset="0"/>
              <a:buNone/>
              <a:defRPr sz="1600">
                <a:solidFill>
                  <a:schemeClr val="tx1"/>
                </a:solidFill>
              </a:defRPr>
            </a:lvl4pPr>
            <a:lvl5pPr marL="0" indent="0">
              <a:lnSpc>
                <a:spcPts val="2015"/>
              </a:lnSpc>
              <a:buFont typeface="Arial" panose="020B0604020202020204" pitchFamily="34" charset="0"/>
              <a:buNone/>
              <a:defRPr sz="1600">
                <a:solidFill>
                  <a:schemeClr val="tx1"/>
                </a:solidFill>
              </a:defRPr>
            </a:lvl5pPr>
            <a:lvl6pPr marL="0" indent="0">
              <a:lnSpc>
                <a:spcPts val="2015"/>
              </a:lnSpc>
              <a:buFont typeface="Arial" panose="020B0604020202020204" pitchFamily="34" charset="0"/>
              <a:buNone/>
              <a:defRPr sz="1600">
                <a:solidFill>
                  <a:schemeClr val="tx1"/>
                </a:solidFill>
              </a:defRPr>
            </a:lvl6pPr>
            <a:lvl7pPr marL="0" indent="0">
              <a:lnSpc>
                <a:spcPts val="2015"/>
              </a:lnSpc>
              <a:buFont typeface="Arial" panose="020B0604020202020204" pitchFamily="34" charset="0"/>
              <a:buNone/>
              <a:defRPr sz="1600">
                <a:solidFill>
                  <a:schemeClr val="tx1"/>
                </a:solidFill>
              </a:defRPr>
            </a:lvl7pPr>
            <a:lvl8pPr marL="0" indent="0">
              <a:lnSpc>
                <a:spcPts val="2015"/>
              </a:lnSpc>
              <a:buFont typeface="Arial" panose="020B0604020202020204" pitchFamily="34" charset="0"/>
              <a:buNone/>
              <a:defRPr sz="1600">
                <a:solidFill>
                  <a:schemeClr val="tx1"/>
                </a:solidFill>
              </a:defRPr>
            </a:lvl8pPr>
            <a:lvl9pPr marL="0" indent="0">
              <a:lnSpc>
                <a:spcPts val="2015"/>
              </a:lnSpc>
              <a:buFont typeface="Arial" panose="020B0604020202020204" pitchFamily="34" charset="0"/>
              <a:buNone/>
              <a:defRPr sz="1600">
                <a:solidFill>
                  <a:schemeClr val="tx1"/>
                </a:solidFill>
              </a:defRPr>
            </a:lvl9pPr>
          </a:lstStyle>
          <a:p>
            <a:pPr lvl="0"/>
            <a:r>
              <a:rPr lang="en-GB" dirty="0" smtClean="0"/>
              <a:t>Insert headline</a:t>
            </a:r>
          </a:p>
        </p:txBody>
      </p:sp>
      <p:cxnSp>
        <p:nvCxnSpPr>
          <p:cNvPr id="8" name="Gerade Verbindung 42"/>
          <p:cNvCxnSpPr/>
          <p:nvPr userDrawn="1"/>
        </p:nvCxnSpPr>
        <p:spPr bwMode="auto">
          <a:xfrm>
            <a:off x="472254" y="2231483"/>
            <a:ext cx="3724060"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4946317" y="2231483"/>
            <a:ext cx="3724060"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4946495" y="1504602"/>
            <a:ext cx="3723883" cy="683842"/>
          </a:xfrm>
        </p:spPr>
        <p:txBody>
          <a:bodyPr anchor="b" anchorCtr="0"/>
          <a:lstStyle>
            <a:lvl1pPr marL="0" indent="0">
              <a:lnSpc>
                <a:spcPts val="2015"/>
              </a:lnSpc>
              <a:buNone/>
              <a:defRPr sz="1600">
                <a:solidFill>
                  <a:schemeClr val="tx1"/>
                </a:solidFill>
              </a:defRPr>
            </a:lvl1pPr>
            <a:lvl2pPr marL="0" indent="0">
              <a:lnSpc>
                <a:spcPts val="2015"/>
              </a:lnSpc>
              <a:buFont typeface="Arial" panose="020B0604020202020204" pitchFamily="34" charset="0"/>
              <a:buNone/>
              <a:defRPr sz="1600">
                <a:solidFill>
                  <a:schemeClr val="tx1"/>
                </a:solidFill>
              </a:defRPr>
            </a:lvl2pPr>
            <a:lvl3pPr marL="0" indent="0">
              <a:lnSpc>
                <a:spcPts val="2015"/>
              </a:lnSpc>
              <a:buFont typeface="Arial" panose="020B0604020202020204" pitchFamily="34" charset="0"/>
              <a:buNone/>
              <a:defRPr sz="1600">
                <a:solidFill>
                  <a:schemeClr val="tx1"/>
                </a:solidFill>
              </a:defRPr>
            </a:lvl3pPr>
            <a:lvl4pPr marL="0" indent="0">
              <a:lnSpc>
                <a:spcPts val="2015"/>
              </a:lnSpc>
              <a:buFont typeface="Arial" panose="020B0604020202020204" pitchFamily="34" charset="0"/>
              <a:buNone/>
              <a:defRPr sz="1600">
                <a:solidFill>
                  <a:schemeClr val="tx1"/>
                </a:solidFill>
              </a:defRPr>
            </a:lvl4pPr>
            <a:lvl5pPr marL="0" indent="0">
              <a:lnSpc>
                <a:spcPts val="2015"/>
              </a:lnSpc>
              <a:buFont typeface="Arial" panose="020B0604020202020204" pitchFamily="34" charset="0"/>
              <a:buNone/>
              <a:defRPr sz="1600">
                <a:solidFill>
                  <a:schemeClr val="tx1"/>
                </a:solidFill>
              </a:defRPr>
            </a:lvl5pPr>
            <a:lvl6pPr marL="0" indent="0">
              <a:lnSpc>
                <a:spcPts val="2015"/>
              </a:lnSpc>
              <a:buFont typeface="Arial" panose="020B0604020202020204" pitchFamily="34" charset="0"/>
              <a:buNone/>
              <a:defRPr sz="1600">
                <a:solidFill>
                  <a:schemeClr val="tx1"/>
                </a:solidFill>
              </a:defRPr>
            </a:lvl6pPr>
            <a:lvl7pPr marL="0" indent="0">
              <a:lnSpc>
                <a:spcPts val="2015"/>
              </a:lnSpc>
              <a:buFont typeface="Arial" panose="020B0604020202020204" pitchFamily="34" charset="0"/>
              <a:buNone/>
              <a:defRPr sz="1600">
                <a:solidFill>
                  <a:schemeClr val="tx1"/>
                </a:solidFill>
              </a:defRPr>
            </a:lvl7pPr>
            <a:lvl8pPr marL="0" indent="0">
              <a:lnSpc>
                <a:spcPts val="2015"/>
              </a:lnSpc>
              <a:buFont typeface="Arial" panose="020B0604020202020204" pitchFamily="34" charset="0"/>
              <a:buNone/>
              <a:defRPr sz="1600">
                <a:solidFill>
                  <a:schemeClr val="tx1"/>
                </a:solidFill>
              </a:defRPr>
            </a:lvl8pPr>
            <a:lvl9pPr marL="0" indent="0">
              <a:lnSpc>
                <a:spcPts val="2015"/>
              </a:lnSpc>
              <a:buFont typeface="Arial" panose="020B0604020202020204" pitchFamily="34" charset="0"/>
              <a:buNone/>
              <a:defRPr sz="1600">
                <a:solidFill>
                  <a:schemeClr val="tx1"/>
                </a:solidFill>
              </a:defRPr>
            </a:lvl9pPr>
          </a:lstStyle>
          <a:p>
            <a:pPr lvl="0"/>
            <a:r>
              <a:rPr lang="en-GB" dirty="0" smtClean="0"/>
              <a:t>Insert headline</a:t>
            </a:r>
          </a:p>
        </p:txBody>
      </p:sp>
      <p:sp>
        <p:nvSpPr>
          <p:cNvPr id="11" name="Content Placeholder 5"/>
          <p:cNvSpPr>
            <a:spLocks noGrp="1"/>
          </p:cNvSpPr>
          <p:nvPr>
            <p:ph sz="quarter" idx="15" hasCustomPrompt="1"/>
          </p:nvPr>
        </p:nvSpPr>
        <p:spPr>
          <a:xfrm>
            <a:off x="4946495" y="2493113"/>
            <a:ext cx="3723883" cy="3455200"/>
          </a:xfrm>
        </p:spPr>
        <p:txBody>
          <a:bodyPr/>
          <a:lstStyle>
            <a:lvl1pPr>
              <a:defRPr baseline="0"/>
            </a:lvl1pPr>
          </a:lstStyle>
          <a:p>
            <a:pPr lvl="0"/>
            <a:r>
              <a:rPr lang="en-GB" dirty="0" smtClean="0"/>
              <a:t>Insert content or text in </a:t>
            </a:r>
            <a:r>
              <a:rPr lang="en-GB" noProof="0" dirty="0" smtClean="0"/>
              <a:t>CorpoS (Body) 24 pt. (Mark-ups in Bold) </a:t>
            </a:r>
            <a:r>
              <a:rPr lang="en-GB" dirty="0" smtClean="0"/>
              <a:t>// for conclusion</a:t>
            </a:r>
            <a:r>
              <a:rPr lang="en-GB" noProof="0" dirty="0" smtClean="0"/>
              <a:t>, summary or short highlight</a:t>
            </a:r>
            <a:r>
              <a:rPr lang="en-GB" dirty="0" smtClean="0"/>
              <a:t>: Home // Paragraph// Increase List Level</a:t>
            </a:r>
          </a:p>
          <a:p>
            <a:pPr lvl="1"/>
            <a:r>
              <a:rPr lang="en-GB" dirty="0" smtClean="0"/>
              <a:t>Second level</a:t>
            </a:r>
          </a:p>
          <a:p>
            <a:pPr lvl="2"/>
            <a:r>
              <a:rPr lang="en-GB" dirty="0" smtClean="0"/>
              <a:t>Third level</a:t>
            </a:r>
          </a:p>
        </p:txBody>
      </p:sp>
      <p:sp>
        <p:nvSpPr>
          <p:cNvPr id="12"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53547714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569" userDrawn="1">
          <p15:clr>
            <a:srgbClr val="FBAE40"/>
          </p15:clr>
        </p15:guide>
        <p15:guide id="2" pos="4155" userDrawn="1">
          <p15:clr>
            <a:srgbClr val="FBAE40"/>
          </p15:clr>
        </p15:guide>
        <p15:guide id="3" pos="3528" userDrawn="1">
          <p15:clr>
            <a:srgbClr val="FBAE40"/>
          </p15:clr>
        </p15:guide>
        <p15:guide id="4" orient="horz" pos="3748" userDrawn="1">
          <p15:clr>
            <a:srgbClr val="FBAE40"/>
          </p15:clr>
        </p15:guide>
        <p15:guide id="5" orient="horz" pos="95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smtClean="0"/>
              <a:t>Headline in CorpoS (Body) 35 pt.</a:t>
            </a:r>
            <a:br>
              <a:rPr lang="en-GB" noProof="0" dirty="0" smtClean="0"/>
            </a:br>
            <a:r>
              <a:rPr lang="en-GB" noProof="0" dirty="0" smtClean="0"/>
              <a:t>in two lines</a:t>
            </a:r>
            <a:endParaRPr lang="en-GB" dirty="0"/>
          </a:p>
        </p:txBody>
      </p:sp>
      <p:sp>
        <p:nvSpPr>
          <p:cNvPr id="3" name="Footer Placeholder 2"/>
          <p:cNvSpPr>
            <a:spLocks noGrp="1"/>
          </p:cNvSpPr>
          <p:nvPr>
            <p:ph type="ftr" sz="quarter" idx="10"/>
          </p:nvPr>
        </p:nvSpPr>
        <p:spPr/>
        <p:txBody>
          <a:bodyPr/>
          <a:lstStyle/>
          <a:p>
            <a:r>
              <a:rPr lang="en-GB" dirty="0" smtClean="0"/>
              <a:t>Title of presentation / Department / Date</a:t>
            </a:r>
          </a:p>
        </p:txBody>
      </p:sp>
      <p:sp>
        <p:nvSpPr>
          <p:cNvPr id="5"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217068526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82" userDrawn="1">
          <p15:clr>
            <a:srgbClr val="FBAE40"/>
          </p15:clr>
        </p15:guide>
        <p15:guide id="2" orient="horz" pos="4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9.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Daimler AG (Wortmarke)"/>
          <p:cNvSpPr>
            <a:spLocks noChangeArrowheads="1"/>
          </p:cNvSpPr>
          <p:nvPr/>
        </p:nvSpPr>
        <p:spPr bwMode="auto">
          <a:xfrm>
            <a:off x="472254" y="6564880"/>
            <a:ext cx="1565185" cy="2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1000" dirty="0" smtClean="0">
                <a:latin typeface="+mn-lt"/>
                <a:cs typeface="Daimler CS"/>
              </a:rPr>
              <a:t>Daimler AG</a:t>
            </a:r>
            <a:endParaRPr lang="en-GB" sz="1000" dirty="0">
              <a:latin typeface="+mn-lt"/>
              <a:cs typeface="Daimler CS"/>
            </a:endParaRPr>
          </a:p>
        </p:txBody>
      </p:sp>
      <p:cxnSp>
        <p:nvCxnSpPr>
          <p:cNvPr id="14" name="Footerline"/>
          <p:cNvCxnSpPr/>
          <p:nvPr/>
        </p:nvCxnSpPr>
        <p:spPr bwMode="auto">
          <a:xfrm>
            <a:off x="472253" y="6487838"/>
            <a:ext cx="8198330" cy="0"/>
          </a:xfrm>
          <a:prstGeom prst="line">
            <a:avLst/>
          </a:prstGeom>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Textplatzhalter 2"/>
          <p:cNvSpPr>
            <a:spLocks noGrp="1"/>
          </p:cNvSpPr>
          <p:nvPr>
            <p:ph type="body" idx="1"/>
          </p:nvPr>
        </p:nvSpPr>
        <p:spPr>
          <a:xfrm>
            <a:off x="472588" y="1504603"/>
            <a:ext cx="8197790" cy="4875670"/>
          </a:xfrm>
          <a:prstGeom prst="rect">
            <a:avLst/>
          </a:prstGeom>
        </p:spPr>
        <p:txBody>
          <a:bodyPr vert="horz" lIns="0" tIns="0" rIns="0" bIns="0" rtlCol="0" anchor="t" anchorCtr="0">
            <a:noAutofit/>
          </a:bodyPr>
          <a:lstStyle/>
          <a:p>
            <a:pPr lvl="0"/>
            <a:r>
              <a:rPr lang="en-GB" dirty="0" smtClean="0"/>
              <a:t>Insert text in </a:t>
            </a:r>
            <a:r>
              <a:rPr lang="en-GB" noProof="0" dirty="0" smtClean="0"/>
              <a:t>CorpoS (Body) 24 pt. (Mark-ups in Bold) </a:t>
            </a:r>
            <a:r>
              <a:rPr lang="en-GB" dirty="0" smtClean="0"/>
              <a:t>// for conclusion</a:t>
            </a:r>
            <a:r>
              <a:rPr lang="en-GB" noProof="0" dirty="0" smtClean="0"/>
              <a:t>, summary or short highlight</a:t>
            </a:r>
            <a:r>
              <a:rPr lang="en-GB" dirty="0" smtClean="0"/>
              <a:t>: Home // Paragraph// Increase List Level</a:t>
            </a:r>
          </a:p>
          <a:p>
            <a:pPr lvl="1"/>
            <a:r>
              <a:rPr lang="en-GB" dirty="0" smtClean="0"/>
              <a:t>Second level</a:t>
            </a:r>
          </a:p>
          <a:p>
            <a:pPr lvl="2"/>
            <a:r>
              <a:rPr lang="en-GB" dirty="0" smtClean="0"/>
              <a:t>Third level</a:t>
            </a:r>
          </a:p>
          <a:p>
            <a:pPr lvl="3"/>
            <a:r>
              <a:rPr lang="en-GB" dirty="0" smtClean="0"/>
              <a:t>Fourth level (Conclusion, summary or short highlight)</a:t>
            </a:r>
          </a:p>
          <a:p>
            <a:pPr lvl="4"/>
            <a:r>
              <a:rPr lang="en-GB" dirty="0" smtClean="0"/>
              <a:t>Fifth level</a:t>
            </a:r>
          </a:p>
          <a:p>
            <a:pPr lvl="5"/>
            <a:r>
              <a:rPr lang="en-GB" dirty="0" smtClean="0"/>
              <a:t>Sixth level</a:t>
            </a:r>
          </a:p>
          <a:p>
            <a:pPr lvl="6"/>
            <a:r>
              <a:rPr lang="en-GB" dirty="0" smtClean="0"/>
              <a:t>Sevens level</a:t>
            </a:r>
          </a:p>
          <a:p>
            <a:pPr lvl="7"/>
            <a:r>
              <a:rPr lang="en-GB" dirty="0" smtClean="0"/>
              <a:t>Eight level</a:t>
            </a:r>
          </a:p>
          <a:p>
            <a:pPr lvl="8"/>
            <a:r>
              <a:rPr lang="en-GB" dirty="0" smtClean="0"/>
              <a:t>Ninth level</a:t>
            </a:r>
          </a:p>
        </p:txBody>
      </p:sp>
      <p:sp>
        <p:nvSpPr>
          <p:cNvPr id="2" name="Titelplatzhalter 1"/>
          <p:cNvSpPr>
            <a:spLocks noGrp="1"/>
          </p:cNvSpPr>
          <p:nvPr>
            <p:ph type="title"/>
          </p:nvPr>
        </p:nvSpPr>
        <p:spPr>
          <a:xfrm>
            <a:off x="471243" y="285982"/>
            <a:ext cx="8199341" cy="1151733"/>
          </a:xfrm>
          <a:prstGeom prst="rect">
            <a:avLst/>
          </a:prstGeom>
        </p:spPr>
        <p:txBody>
          <a:bodyPr vert="horz" lIns="0" tIns="0" rIns="0" bIns="0" rtlCol="0" anchor="t" anchorCtr="0">
            <a:noAutofit/>
          </a:bodyPr>
          <a:lstStyle/>
          <a:p>
            <a:r>
              <a:rPr lang="en-GB" noProof="0" dirty="0" smtClean="0"/>
              <a:t>Headline in CorpoS (Body) 35 pt.</a:t>
            </a:r>
            <a:br>
              <a:rPr lang="en-GB" noProof="0" dirty="0" smtClean="0"/>
            </a:br>
            <a:r>
              <a:rPr lang="en-GB" noProof="0" dirty="0" smtClean="0"/>
              <a:t>in two lines</a:t>
            </a:r>
          </a:p>
        </p:txBody>
      </p:sp>
      <p:sp>
        <p:nvSpPr>
          <p:cNvPr id="5" name="Fußzeilenplatzhalter 4"/>
          <p:cNvSpPr>
            <a:spLocks noGrp="1"/>
          </p:cNvSpPr>
          <p:nvPr>
            <p:ph type="ftr" sz="quarter" idx="3"/>
          </p:nvPr>
        </p:nvSpPr>
        <p:spPr>
          <a:xfrm>
            <a:off x="2158875" y="6564880"/>
            <a:ext cx="6090728" cy="215950"/>
          </a:xfrm>
          <a:prstGeom prst="rect">
            <a:avLst/>
          </a:prstGeom>
        </p:spPr>
        <p:txBody>
          <a:bodyPr vert="horz" lIns="0" tIns="0" rIns="0" bIns="0" rtlCol="0" anchor="t" anchorCtr="0"/>
          <a:lstStyle>
            <a:lvl1pPr marL="0" indent="0" algn="r">
              <a:spcBef>
                <a:spcPts val="0"/>
              </a:spcBef>
              <a:buFont typeface="Arial" panose="020B0604020202020204" pitchFamily="34" charset="0"/>
              <a:buNone/>
              <a:defRPr sz="1000">
                <a:solidFill>
                  <a:schemeClr val="tx1"/>
                </a:solidFill>
                <a:latin typeface="+mn-lt"/>
              </a:defRPr>
            </a:lvl1pPr>
            <a:lvl2pPr marL="0" indent="0" algn="r">
              <a:spcBef>
                <a:spcPts val="0"/>
              </a:spcBef>
              <a:defRPr sz="1000">
                <a:latin typeface="+mn-lt"/>
              </a:defRPr>
            </a:lvl2pPr>
            <a:lvl3pPr marL="0" indent="0" algn="r">
              <a:spcBef>
                <a:spcPts val="0"/>
              </a:spcBef>
              <a:defRPr sz="1000">
                <a:latin typeface="+mn-lt"/>
              </a:defRPr>
            </a:lvl3pPr>
            <a:lvl4pPr marL="0" indent="0" algn="r">
              <a:spcBef>
                <a:spcPts val="0"/>
              </a:spcBef>
              <a:defRPr sz="1000">
                <a:latin typeface="+mn-lt"/>
              </a:defRPr>
            </a:lvl4pPr>
            <a:lvl5pPr marL="0" indent="0" algn="r">
              <a:spcBef>
                <a:spcPts val="0"/>
              </a:spcBef>
              <a:defRPr sz="1000">
                <a:latin typeface="+mn-lt"/>
              </a:defRPr>
            </a:lvl5pPr>
            <a:lvl6pPr marL="0" indent="0" algn="r">
              <a:spcBef>
                <a:spcPts val="0"/>
              </a:spcBef>
              <a:defRPr sz="1000">
                <a:latin typeface="+mn-lt"/>
              </a:defRPr>
            </a:lvl6pPr>
            <a:lvl7pPr marL="0" indent="0" algn="r">
              <a:spcBef>
                <a:spcPts val="0"/>
              </a:spcBef>
              <a:defRPr sz="1000">
                <a:latin typeface="+mn-lt"/>
              </a:defRPr>
            </a:lvl7pPr>
            <a:lvl8pPr marL="0" indent="0" algn="r">
              <a:spcBef>
                <a:spcPts val="0"/>
              </a:spcBef>
              <a:defRPr sz="1000">
                <a:latin typeface="+mn-lt"/>
              </a:defRPr>
            </a:lvl8pPr>
            <a:lvl9pPr marL="0" indent="0" algn="r">
              <a:spcBef>
                <a:spcPts val="0"/>
              </a:spcBef>
              <a:defRPr sz="1000">
                <a:latin typeface="+mn-lt"/>
              </a:defRPr>
            </a:lvl9pPr>
          </a:lstStyle>
          <a:p>
            <a:r>
              <a:rPr lang="en-GB" dirty="0" smtClean="0"/>
              <a:t>Title of presentation / Department / Date /</a:t>
            </a:r>
          </a:p>
        </p:txBody>
      </p:sp>
      <p:sp>
        <p:nvSpPr>
          <p:cNvPr id="6" name="Foliennummernplatzhalter 5"/>
          <p:cNvSpPr>
            <a:spLocks noGrp="1"/>
          </p:cNvSpPr>
          <p:nvPr>
            <p:ph type="sldNum" sz="quarter" idx="4"/>
          </p:nvPr>
        </p:nvSpPr>
        <p:spPr>
          <a:xfrm>
            <a:off x="8277603" y="6564880"/>
            <a:ext cx="392981" cy="215950"/>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1000">
                <a:solidFill>
                  <a:schemeClr val="tx1"/>
                </a:solidFill>
                <a:latin typeface="+mn-lt"/>
              </a:defRPr>
            </a:lvl1pPr>
            <a:lvl2pPr marL="0" indent="0" algn="l">
              <a:spcBef>
                <a:spcPts val="0"/>
              </a:spcBef>
              <a:defRPr sz="1000">
                <a:latin typeface="+mn-lt"/>
              </a:defRPr>
            </a:lvl2pPr>
            <a:lvl3pPr marL="0" indent="0" algn="l">
              <a:spcBef>
                <a:spcPts val="0"/>
              </a:spcBef>
              <a:defRPr sz="1000">
                <a:latin typeface="+mn-lt"/>
              </a:defRPr>
            </a:lvl3pPr>
            <a:lvl4pPr marL="0" indent="0" algn="l">
              <a:spcBef>
                <a:spcPts val="0"/>
              </a:spcBef>
              <a:defRPr sz="1000">
                <a:latin typeface="+mn-lt"/>
              </a:defRPr>
            </a:lvl4pPr>
            <a:lvl5pPr marL="0" indent="0" algn="l">
              <a:spcBef>
                <a:spcPts val="0"/>
              </a:spcBef>
              <a:defRPr sz="1000">
                <a:latin typeface="+mn-lt"/>
              </a:defRPr>
            </a:lvl5pPr>
            <a:lvl6pPr marL="0" indent="0" algn="l">
              <a:spcBef>
                <a:spcPts val="0"/>
              </a:spcBef>
              <a:defRPr sz="1000">
                <a:latin typeface="+mn-lt"/>
              </a:defRPr>
            </a:lvl6pPr>
            <a:lvl7pPr marL="0" indent="0" algn="l">
              <a:spcBef>
                <a:spcPts val="0"/>
              </a:spcBef>
              <a:defRPr sz="1000">
                <a:latin typeface="+mn-lt"/>
              </a:defRPr>
            </a:lvl7pPr>
            <a:lvl8pPr marL="0" indent="0" algn="l">
              <a:spcBef>
                <a:spcPts val="0"/>
              </a:spcBef>
              <a:defRPr sz="1000">
                <a:latin typeface="+mn-lt"/>
              </a:defRPr>
            </a:lvl8pPr>
            <a:lvl9pPr marL="0" indent="0" algn="l">
              <a:spcBef>
                <a:spcPts val="0"/>
              </a:spcBef>
              <a:defRPr sz="1000">
                <a:latin typeface="+mn-lt"/>
              </a:defRPr>
            </a:lvl9pPr>
          </a:lstStyle>
          <a:p>
            <a:pPr algn="r"/>
            <a:r>
              <a:rPr lang="en-GB" dirty="0" smtClean="0"/>
              <a:t> </a:t>
            </a:r>
            <a:fld id="{52531704-8F80-415D-BD2B-6B9991AE822F}" type="slidenum">
              <a:rPr lang="en-GB" smtClean="0"/>
              <a:pPr algn="r"/>
              <a:t>‹#›</a:t>
            </a:fld>
            <a:endParaRPr lang="en-GB" dirty="0"/>
          </a:p>
        </p:txBody>
      </p:sp>
    </p:spTree>
    <p:extLst>
      <p:ext uri="{BB962C8B-B14F-4D97-AF65-F5344CB8AC3E}">
        <p14:creationId xmlns:p14="http://schemas.microsoft.com/office/powerpoint/2010/main" val="1439108173"/>
      </p:ext>
    </p:extLst>
  </p:cSld>
  <p:clrMap bg1="lt1" tx1="dk1" bg2="lt2" tx2="dk2" accent1="accent1" accent2="accent2" accent3="accent3" accent4="accent4" accent5="accent5" accent6="accent6" hlink="hlink" folHlink="folHlink"/>
  <p:sldLayoutIdLst>
    <p:sldLayoutId id="2147483689" r:id="rId1"/>
    <p:sldLayoutId id="2147483649" r:id="rId2"/>
    <p:sldLayoutId id="2147483663" r:id="rId3"/>
    <p:sldLayoutId id="2147483661" r:id="rId4"/>
    <p:sldLayoutId id="2147483666" r:id="rId5"/>
    <p:sldLayoutId id="2147483673" r:id="rId6"/>
    <p:sldLayoutId id="2147483660" r:id="rId7"/>
    <p:sldLayoutId id="2147483679" r:id="rId8"/>
    <p:sldLayoutId id="2147483682" r:id="rId9"/>
  </p:sldLayoutIdLst>
  <p:timing>
    <p:tnLst>
      <p:par>
        <p:cTn id="1" dur="indefinite" restart="never" nodeType="tmRoot"/>
      </p:par>
    </p:tnLst>
  </p:timing>
  <p:hf hdr="0" dt="0"/>
  <p:txStyles>
    <p:titleStyle>
      <a:lvl1pPr marL="0" indent="0" algn="l" defTabSz="914290" rtl="0" eaLnBrk="1" latinLnBrk="0" hangingPunct="1">
        <a:lnSpc>
          <a:spcPts val="3358"/>
        </a:lnSpc>
        <a:spcBef>
          <a:spcPts val="0"/>
        </a:spcBef>
        <a:buFont typeface="Arial" panose="020B0604020202020204" pitchFamily="34" charset="0"/>
        <a:buNone/>
        <a:defRPr sz="2900" kern="1200" baseline="0">
          <a:solidFill>
            <a:schemeClr val="tx1"/>
          </a:solidFill>
          <a:latin typeface="+mn-lt"/>
          <a:ea typeface="+mj-ea"/>
          <a:cs typeface="+mj-cs"/>
        </a:defRPr>
      </a:lvl1pPr>
    </p:titleStyle>
    <p:bodyStyle>
      <a:lvl1pPr marL="199489" indent="-199489" algn="l" defTabSz="914290" rtl="0" eaLnBrk="1" latinLnBrk="0" hangingPunct="1">
        <a:lnSpc>
          <a:spcPts val="2687"/>
        </a:lnSpc>
        <a:spcBef>
          <a:spcPts val="0"/>
        </a:spcBef>
        <a:buSzPct val="80000"/>
        <a:buFont typeface="Arial" panose="020B0604020202020204" pitchFamily="34" charset="0"/>
        <a:buChar char="•"/>
        <a:defRPr sz="2000" kern="1200">
          <a:solidFill>
            <a:schemeClr val="tx1"/>
          </a:solidFill>
          <a:latin typeface="+mn-lt"/>
          <a:ea typeface="+mn-ea"/>
          <a:cs typeface="+mn-cs"/>
        </a:defRPr>
      </a:lvl1pPr>
      <a:lvl2pPr marL="398978" indent="-199489" algn="l" defTabSz="914290" rtl="0" eaLnBrk="1" latinLnBrk="0" hangingPunct="1">
        <a:lnSpc>
          <a:spcPts val="2687"/>
        </a:lnSpc>
        <a:spcBef>
          <a:spcPts val="0"/>
        </a:spcBef>
        <a:buSzPct val="80000"/>
        <a:buFont typeface="Arial" panose="020B0604020202020204" pitchFamily="34" charset="0"/>
        <a:buChar char="•"/>
        <a:defRPr sz="2000" kern="1200">
          <a:solidFill>
            <a:schemeClr val="tx1"/>
          </a:solidFill>
          <a:latin typeface="+mn-lt"/>
          <a:ea typeface="+mn-ea"/>
          <a:cs typeface="+mn-cs"/>
        </a:defRPr>
      </a:lvl2pPr>
      <a:lvl3pPr marL="598467" indent="-199489" algn="l" defTabSz="914290" rtl="0" eaLnBrk="1" latinLnBrk="0" hangingPunct="1">
        <a:lnSpc>
          <a:spcPts val="2687"/>
        </a:lnSpc>
        <a:spcBef>
          <a:spcPts val="0"/>
        </a:spcBef>
        <a:buSzPct val="80000"/>
        <a:buFont typeface="Arial" panose="020B0604020202020204" pitchFamily="34" charset="0"/>
        <a:buChar char="•"/>
        <a:defRPr sz="2000" kern="1200">
          <a:solidFill>
            <a:schemeClr val="tx1"/>
          </a:solidFill>
          <a:latin typeface="+mn-lt"/>
          <a:ea typeface="+mn-ea"/>
          <a:cs typeface="+mn-cs"/>
        </a:defRPr>
      </a:lvl3pPr>
      <a:lvl4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4pPr>
      <a:lvl5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5pPr>
      <a:lvl6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6pPr>
      <a:lvl7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7pPr>
      <a:lvl8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8pPr>
      <a:lvl9pPr marL="0" indent="0" algn="l" defTabSz="914290" rtl="0" eaLnBrk="1" latinLnBrk="0" hangingPunct="1">
        <a:lnSpc>
          <a:spcPts val="2687"/>
        </a:lnSpc>
        <a:spcBef>
          <a:spcPts val="0"/>
        </a:spcBef>
        <a:buFont typeface="Arial" panose="020B0604020202020204" pitchFamily="34" charset="0"/>
        <a:buNone/>
        <a:defRPr sz="2000" kern="1200">
          <a:solidFill>
            <a:schemeClr val="accent2"/>
          </a:solidFill>
          <a:latin typeface="+mn-lt"/>
          <a:ea typeface="+mn-ea"/>
          <a:cs typeface="+mn-cs"/>
        </a:defRPr>
      </a:lvl9pPr>
    </p:bodyStyle>
    <p:otherStyle>
      <a:defPPr>
        <a:defRPr lang="de-DE"/>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0"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96" userDrawn="1">
          <p15:clr>
            <a:srgbClr val="F26B43"/>
          </p15:clr>
        </p15:guide>
        <p15:guide id="2" pos="72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body" idx="1"/>
          </p:nvPr>
        </p:nvSpPr>
        <p:spPr bwMode="auto">
          <a:xfrm>
            <a:off x="395289" y="1543050"/>
            <a:ext cx="8353425"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Fifth level</a:t>
            </a:r>
          </a:p>
          <a:p>
            <a:pPr lvl="4"/>
            <a:r>
              <a:rPr lang="en-US" altLang="en-US" smtClean="0"/>
              <a:t>Sixth level</a:t>
            </a:r>
          </a:p>
          <a:p>
            <a:pPr lvl="1"/>
            <a:endParaRPr lang="en-US" altLang="en-US" smtClean="0"/>
          </a:p>
        </p:txBody>
      </p:sp>
      <p:sp>
        <p:nvSpPr>
          <p:cNvPr id="468997" name="Rectangle 5"/>
          <p:cNvSpPr>
            <a:spLocks noGrp="1" noChangeArrowheads="1"/>
          </p:cNvSpPr>
          <p:nvPr>
            <p:ph type="title"/>
          </p:nvPr>
        </p:nvSpPr>
        <p:spPr bwMode="auto">
          <a:xfrm>
            <a:off x="395289" y="730250"/>
            <a:ext cx="8353425" cy="820685"/>
          </a:xfrm>
          <a:prstGeom prst="rect">
            <a:avLst/>
          </a:prstGeom>
          <a:noFill/>
          <a:ln>
            <a:noFill/>
          </a:ln>
          <a:effectLst/>
          <a:extLst>
            <a:ext uri="{909E8E84-426E-40DD-AFC4-6F175D3DCCD1}">
              <a14:hiddenFill xmlns:a14="http://schemas.microsoft.com/office/drawing/2010/main">
                <a:solidFill>
                  <a:srgbClr val="AFBFD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31748" numCol="1" anchor="t" anchorCtr="0" compatLnSpc="1">
            <a:prstTxWarp prst="textNoShape">
              <a:avLst/>
            </a:prstTxWarp>
            <a:spAutoFit/>
          </a:bodyPr>
          <a:lstStyle/>
          <a:p>
            <a:pPr lvl="0"/>
            <a:r>
              <a:rPr lang="en-US" altLang="en-US" dirty="0" smtClean="0"/>
              <a:t>Click to edit Master title style</a:t>
            </a:r>
          </a:p>
        </p:txBody>
      </p:sp>
      <p:sp>
        <p:nvSpPr>
          <p:cNvPr id="468999" name="Line 7"/>
          <p:cNvSpPr>
            <a:spLocks noChangeShapeType="1"/>
          </p:cNvSpPr>
          <p:nvPr/>
        </p:nvSpPr>
        <p:spPr bwMode="auto">
          <a:xfrm>
            <a:off x="250826" y="593725"/>
            <a:ext cx="8642350" cy="158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defTabSz="767730" fontAlgn="base">
              <a:spcBef>
                <a:spcPct val="0"/>
              </a:spcBef>
              <a:spcAft>
                <a:spcPct val="0"/>
              </a:spcAft>
            </a:pPr>
            <a:endParaRPr lang="en-US" sz="1500" dirty="0">
              <a:solidFill>
                <a:srgbClr val="000000"/>
              </a:solidFill>
            </a:endParaRPr>
          </a:p>
        </p:txBody>
      </p:sp>
      <p:sp>
        <p:nvSpPr>
          <p:cNvPr id="469004" name="Rectangle 12"/>
          <p:cNvSpPr>
            <a:spLocks noGrp="1" noChangeArrowheads="1"/>
          </p:cNvSpPr>
          <p:nvPr>
            <p:ph type="ftr" sz="quarter" idx="3"/>
          </p:nvPr>
        </p:nvSpPr>
        <p:spPr bwMode="auto">
          <a:xfrm>
            <a:off x="395289" y="6705601"/>
            <a:ext cx="41751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lnSpc>
                <a:spcPct val="90000"/>
              </a:lnSpc>
              <a:spcAft>
                <a:spcPct val="50000"/>
              </a:spcAft>
              <a:defRPr sz="900"/>
            </a:lvl1pPr>
          </a:lstStyle>
          <a:p>
            <a:pPr defTabSz="767730" fontAlgn="base">
              <a:spcBef>
                <a:spcPct val="0"/>
              </a:spcBef>
            </a:pPr>
            <a:r>
              <a:rPr lang="en-US" altLang="en-US" smtClean="0">
                <a:solidFill>
                  <a:srgbClr val="000000"/>
                </a:solidFill>
              </a:rPr>
              <a:t>Department </a:t>
            </a:r>
            <a:endParaRPr lang="en-US" altLang="en-US" dirty="0">
              <a:solidFill>
                <a:srgbClr val="000000"/>
              </a:solidFill>
            </a:endParaRPr>
          </a:p>
        </p:txBody>
      </p:sp>
      <p:sp>
        <p:nvSpPr>
          <p:cNvPr id="469007" name="Rectangle 15"/>
          <p:cNvSpPr>
            <a:spLocks noGrp="1" noChangeArrowheads="1"/>
          </p:cNvSpPr>
          <p:nvPr>
            <p:ph type="sldNum" sz="quarter" idx="4"/>
          </p:nvPr>
        </p:nvSpPr>
        <p:spPr bwMode="auto">
          <a:xfrm>
            <a:off x="6953250" y="6705601"/>
            <a:ext cx="17954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r" eaLnBrk="0" hangingPunct="0">
              <a:lnSpc>
                <a:spcPct val="90000"/>
              </a:lnSpc>
              <a:spcAft>
                <a:spcPct val="50000"/>
              </a:spcAft>
              <a:defRPr sz="900"/>
            </a:lvl1pPr>
          </a:lstStyle>
          <a:p>
            <a:pPr defTabSz="767730" fontAlgn="base">
              <a:spcBef>
                <a:spcPct val="0"/>
              </a:spcBef>
            </a:pPr>
            <a:fld id="{ECC2134B-4F75-4845-94A7-A11B8D59F890}" type="slidenum">
              <a:rPr lang="en-US" altLang="en-US" smtClean="0">
                <a:solidFill>
                  <a:srgbClr val="000000"/>
                </a:solidFill>
              </a:rPr>
              <a:pPr defTabSz="767730" fontAlgn="base">
                <a:spcBef>
                  <a:spcPct val="0"/>
                </a:spcBef>
              </a:pPr>
              <a:t>‹#›</a:t>
            </a:fld>
            <a:endParaRPr lang="en-US" altLang="en-US" dirty="0">
              <a:solidFill>
                <a:srgbClr val="000000"/>
              </a:solidFill>
            </a:endParaRPr>
          </a:p>
        </p:txBody>
      </p:sp>
      <p:sp>
        <p:nvSpPr>
          <p:cNvPr id="469008" name="Rectangle 16"/>
          <p:cNvSpPr>
            <a:spLocks noChangeArrowheads="1"/>
          </p:cNvSpPr>
          <p:nvPr/>
        </p:nvSpPr>
        <p:spPr bwMode="auto">
          <a:xfrm>
            <a:off x="7812089" y="6707188"/>
            <a:ext cx="41751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defTabSz="767730" eaLnBrk="0" fontAlgn="base" hangingPunct="0">
              <a:lnSpc>
                <a:spcPct val="90000"/>
              </a:lnSpc>
              <a:spcBef>
                <a:spcPct val="0"/>
              </a:spcBef>
              <a:spcAft>
                <a:spcPct val="50000"/>
              </a:spcAft>
            </a:pPr>
            <a:r>
              <a:rPr lang="en-US" altLang="en-US" sz="900" dirty="0">
                <a:solidFill>
                  <a:srgbClr val="000000"/>
                </a:solidFill>
              </a:rPr>
              <a:t>Daimler Trucks</a:t>
            </a: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5289" y="-46142"/>
            <a:ext cx="1295310" cy="670301"/>
          </a:xfrm>
          <a:prstGeom prst="rect">
            <a:avLst/>
          </a:prstGeom>
        </p:spPr>
      </p:pic>
    </p:spTree>
    <p:extLst>
      <p:ext uri="{BB962C8B-B14F-4D97-AF65-F5344CB8AC3E}">
        <p14:creationId xmlns:p14="http://schemas.microsoft.com/office/powerpoint/2010/main" val="23725671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iming>
    <p:tnLst>
      <p:par>
        <p:cTn id="1" dur="indefinite" restart="never" nodeType="tmRoot"/>
      </p:par>
    </p:tnLst>
  </p:timing>
  <p:hf hdr="0" dt="0"/>
  <p:txStyles>
    <p:titleStyle>
      <a:lvl1pPr algn="l" rtl="0" eaLnBrk="1" fontAlgn="base" hangingPunct="1">
        <a:lnSpc>
          <a:spcPts val="3000"/>
        </a:lnSpc>
        <a:spcBef>
          <a:spcPct val="0"/>
        </a:spcBef>
        <a:spcAft>
          <a:spcPct val="0"/>
        </a:spcAft>
        <a:defRPr sz="2800" b="1">
          <a:solidFill>
            <a:schemeClr val="bg2"/>
          </a:solidFill>
          <a:latin typeface="+mj-lt"/>
          <a:ea typeface="+mj-ea"/>
          <a:cs typeface="+mj-cs"/>
        </a:defRPr>
      </a:lvl1pPr>
      <a:lvl2pPr algn="l" rtl="0" eaLnBrk="1" fontAlgn="base" hangingPunct="1">
        <a:lnSpc>
          <a:spcPts val="3000"/>
        </a:lnSpc>
        <a:spcBef>
          <a:spcPct val="0"/>
        </a:spcBef>
        <a:spcAft>
          <a:spcPct val="0"/>
        </a:spcAft>
        <a:defRPr sz="2800" b="1">
          <a:solidFill>
            <a:schemeClr val="bg2"/>
          </a:solidFill>
          <a:latin typeface="CorpoS" pitchFamily="2" charset="0"/>
        </a:defRPr>
      </a:lvl2pPr>
      <a:lvl3pPr algn="l" rtl="0" eaLnBrk="1" fontAlgn="base" hangingPunct="1">
        <a:lnSpc>
          <a:spcPts val="3000"/>
        </a:lnSpc>
        <a:spcBef>
          <a:spcPct val="0"/>
        </a:spcBef>
        <a:spcAft>
          <a:spcPct val="0"/>
        </a:spcAft>
        <a:defRPr sz="2800" b="1">
          <a:solidFill>
            <a:schemeClr val="bg2"/>
          </a:solidFill>
          <a:latin typeface="CorpoS" pitchFamily="2" charset="0"/>
        </a:defRPr>
      </a:lvl3pPr>
      <a:lvl4pPr algn="l" rtl="0" eaLnBrk="1" fontAlgn="base" hangingPunct="1">
        <a:lnSpc>
          <a:spcPts val="3000"/>
        </a:lnSpc>
        <a:spcBef>
          <a:spcPct val="0"/>
        </a:spcBef>
        <a:spcAft>
          <a:spcPct val="0"/>
        </a:spcAft>
        <a:defRPr sz="2800" b="1">
          <a:solidFill>
            <a:schemeClr val="bg2"/>
          </a:solidFill>
          <a:latin typeface="CorpoS" pitchFamily="2" charset="0"/>
        </a:defRPr>
      </a:lvl4pPr>
      <a:lvl5pPr algn="l" rtl="0" eaLnBrk="1" fontAlgn="base" hangingPunct="1">
        <a:lnSpc>
          <a:spcPts val="3000"/>
        </a:lnSpc>
        <a:spcBef>
          <a:spcPct val="0"/>
        </a:spcBef>
        <a:spcAft>
          <a:spcPct val="0"/>
        </a:spcAft>
        <a:defRPr sz="2800" b="1">
          <a:solidFill>
            <a:schemeClr val="bg2"/>
          </a:solidFill>
          <a:latin typeface="CorpoS" pitchFamily="2" charset="0"/>
        </a:defRPr>
      </a:lvl5pPr>
      <a:lvl6pPr marL="457145" algn="l" rtl="0" eaLnBrk="1" fontAlgn="base" hangingPunct="1">
        <a:lnSpc>
          <a:spcPts val="3000"/>
        </a:lnSpc>
        <a:spcBef>
          <a:spcPct val="0"/>
        </a:spcBef>
        <a:spcAft>
          <a:spcPct val="0"/>
        </a:spcAft>
        <a:defRPr sz="2800" b="1">
          <a:solidFill>
            <a:schemeClr val="bg2"/>
          </a:solidFill>
          <a:latin typeface="CorpoS" pitchFamily="2" charset="0"/>
        </a:defRPr>
      </a:lvl6pPr>
      <a:lvl7pPr marL="914290" algn="l" rtl="0" eaLnBrk="1" fontAlgn="base" hangingPunct="1">
        <a:lnSpc>
          <a:spcPts val="3000"/>
        </a:lnSpc>
        <a:spcBef>
          <a:spcPct val="0"/>
        </a:spcBef>
        <a:spcAft>
          <a:spcPct val="0"/>
        </a:spcAft>
        <a:defRPr sz="2800" b="1">
          <a:solidFill>
            <a:schemeClr val="bg2"/>
          </a:solidFill>
          <a:latin typeface="CorpoS" pitchFamily="2" charset="0"/>
        </a:defRPr>
      </a:lvl7pPr>
      <a:lvl8pPr marL="1371435" algn="l" rtl="0" eaLnBrk="1" fontAlgn="base" hangingPunct="1">
        <a:lnSpc>
          <a:spcPts val="3000"/>
        </a:lnSpc>
        <a:spcBef>
          <a:spcPct val="0"/>
        </a:spcBef>
        <a:spcAft>
          <a:spcPct val="0"/>
        </a:spcAft>
        <a:defRPr sz="2800" b="1">
          <a:solidFill>
            <a:schemeClr val="bg2"/>
          </a:solidFill>
          <a:latin typeface="CorpoS" pitchFamily="2" charset="0"/>
        </a:defRPr>
      </a:lvl8pPr>
      <a:lvl9pPr marL="1828580" algn="l" rtl="0" eaLnBrk="1" fontAlgn="base" hangingPunct="1">
        <a:lnSpc>
          <a:spcPts val="3000"/>
        </a:lnSpc>
        <a:spcBef>
          <a:spcPct val="0"/>
        </a:spcBef>
        <a:spcAft>
          <a:spcPct val="0"/>
        </a:spcAft>
        <a:defRPr sz="2800" b="1">
          <a:solidFill>
            <a:schemeClr val="bg2"/>
          </a:solidFill>
          <a:latin typeface="CorpoS" pitchFamily="2" charset="0"/>
        </a:defRPr>
      </a:lvl9pPr>
    </p:titleStyle>
    <p:bodyStyle>
      <a:lvl1pPr marL="182541" indent="-182541" algn="l" rtl="0" eaLnBrk="1" fontAlgn="base" hangingPunct="1">
        <a:lnSpc>
          <a:spcPct val="108000"/>
        </a:lnSpc>
        <a:spcBef>
          <a:spcPct val="0"/>
        </a:spcBef>
        <a:spcAft>
          <a:spcPct val="42000"/>
        </a:spcAft>
        <a:buSzPct val="75000"/>
        <a:buChar char="•"/>
        <a:defRPr>
          <a:solidFill>
            <a:schemeClr val="tx1"/>
          </a:solidFill>
          <a:latin typeface="+mn-lt"/>
          <a:ea typeface="+mn-ea"/>
          <a:cs typeface="+mn-cs"/>
        </a:defRPr>
      </a:lvl1pPr>
      <a:lvl2pPr marL="542859" indent="-180953" algn="l" rtl="0" eaLnBrk="1" fontAlgn="base" hangingPunct="1">
        <a:lnSpc>
          <a:spcPts val="1900"/>
        </a:lnSpc>
        <a:spcBef>
          <a:spcPct val="0"/>
        </a:spcBef>
        <a:spcAft>
          <a:spcPct val="42000"/>
        </a:spcAft>
        <a:buSzPct val="75000"/>
        <a:buChar char="•"/>
        <a:defRPr>
          <a:solidFill>
            <a:schemeClr val="tx1"/>
          </a:solidFill>
          <a:latin typeface="+mn-lt"/>
        </a:defRPr>
      </a:lvl2pPr>
      <a:lvl3pPr marL="901592" indent="-179366" algn="l" rtl="0" eaLnBrk="1" fontAlgn="base" hangingPunct="1">
        <a:lnSpc>
          <a:spcPts val="1900"/>
        </a:lnSpc>
        <a:spcBef>
          <a:spcPct val="0"/>
        </a:spcBef>
        <a:spcAft>
          <a:spcPct val="42000"/>
        </a:spcAft>
        <a:buSzPct val="75000"/>
        <a:buChar char="•"/>
        <a:defRPr>
          <a:solidFill>
            <a:schemeClr val="tx1"/>
          </a:solidFill>
          <a:latin typeface="+mn-lt"/>
        </a:defRPr>
      </a:lvl3pPr>
      <a:lvl4pPr marL="1261911" indent="-180953" algn="l" rtl="0" eaLnBrk="1" fontAlgn="base" hangingPunct="1">
        <a:lnSpc>
          <a:spcPts val="1900"/>
        </a:lnSpc>
        <a:spcBef>
          <a:spcPct val="0"/>
        </a:spcBef>
        <a:spcAft>
          <a:spcPct val="42000"/>
        </a:spcAft>
        <a:buSzPct val="75000"/>
        <a:buChar char="•"/>
        <a:defRPr>
          <a:solidFill>
            <a:schemeClr val="tx1"/>
          </a:solidFill>
          <a:latin typeface="+mn-lt"/>
        </a:defRPr>
      </a:lvl4pPr>
      <a:lvl5pPr marL="1622230" indent="-180953" algn="l" rtl="0" eaLnBrk="1" fontAlgn="base" hangingPunct="1">
        <a:lnSpc>
          <a:spcPts val="1900"/>
        </a:lnSpc>
        <a:spcBef>
          <a:spcPct val="0"/>
        </a:spcBef>
        <a:spcAft>
          <a:spcPct val="42000"/>
        </a:spcAft>
        <a:buSzPct val="75000"/>
        <a:buChar char="•"/>
        <a:defRPr>
          <a:solidFill>
            <a:schemeClr val="tx1"/>
          </a:solidFill>
          <a:latin typeface="+mn-lt"/>
        </a:defRPr>
      </a:lvl5pPr>
      <a:lvl6pPr marL="2079374" indent="-180953" algn="l" rtl="0" eaLnBrk="1" fontAlgn="base" hangingPunct="1">
        <a:lnSpc>
          <a:spcPts val="1900"/>
        </a:lnSpc>
        <a:spcBef>
          <a:spcPct val="0"/>
        </a:spcBef>
        <a:spcAft>
          <a:spcPct val="42000"/>
        </a:spcAft>
        <a:buSzPct val="75000"/>
        <a:buChar char="•"/>
        <a:defRPr>
          <a:solidFill>
            <a:schemeClr val="tx1"/>
          </a:solidFill>
          <a:latin typeface="+mn-lt"/>
        </a:defRPr>
      </a:lvl6pPr>
      <a:lvl7pPr marL="2536520" indent="-180953" algn="l" rtl="0" eaLnBrk="1" fontAlgn="base" hangingPunct="1">
        <a:lnSpc>
          <a:spcPts val="1900"/>
        </a:lnSpc>
        <a:spcBef>
          <a:spcPct val="0"/>
        </a:spcBef>
        <a:spcAft>
          <a:spcPct val="42000"/>
        </a:spcAft>
        <a:buSzPct val="75000"/>
        <a:buChar char="•"/>
        <a:defRPr>
          <a:solidFill>
            <a:schemeClr val="tx1"/>
          </a:solidFill>
          <a:latin typeface="+mn-lt"/>
        </a:defRPr>
      </a:lvl7pPr>
      <a:lvl8pPr marL="2993664" indent="-180953" algn="l" rtl="0" eaLnBrk="1" fontAlgn="base" hangingPunct="1">
        <a:lnSpc>
          <a:spcPts val="1900"/>
        </a:lnSpc>
        <a:spcBef>
          <a:spcPct val="0"/>
        </a:spcBef>
        <a:spcAft>
          <a:spcPct val="42000"/>
        </a:spcAft>
        <a:buSzPct val="75000"/>
        <a:buChar char="•"/>
        <a:defRPr>
          <a:solidFill>
            <a:schemeClr val="tx1"/>
          </a:solidFill>
          <a:latin typeface="+mn-lt"/>
        </a:defRPr>
      </a:lvl8pPr>
      <a:lvl9pPr marL="3450810" indent="-180953" algn="l" rtl="0" eaLnBrk="1" fontAlgn="base" hangingPunct="1">
        <a:lnSpc>
          <a:spcPts val="1900"/>
        </a:lnSpc>
        <a:spcBef>
          <a:spcPct val="0"/>
        </a:spcBef>
        <a:spcAft>
          <a:spcPct val="42000"/>
        </a:spcAft>
        <a:buSzPct val="75000"/>
        <a:buChar char="•"/>
        <a:defRPr>
          <a:solidFill>
            <a:schemeClr val="tx1"/>
          </a:solidFill>
          <a:latin typeface="+mn-lt"/>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0"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395289" y="1543050"/>
            <a:ext cx="8353425" cy="49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Fifth level</a:t>
            </a:r>
          </a:p>
          <a:p>
            <a:pPr lvl="4"/>
            <a:r>
              <a:rPr lang="en-US" altLang="en-US" smtClean="0"/>
              <a:t>Sixth level</a:t>
            </a:r>
          </a:p>
          <a:p>
            <a:pPr lvl="1"/>
            <a:endParaRPr lang="en-US" altLang="en-US" smtClean="0"/>
          </a:p>
        </p:txBody>
      </p:sp>
      <p:sp>
        <p:nvSpPr>
          <p:cNvPr id="1027" name="Rectangle 5"/>
          <p:cNvSpPr>
            <a:spLocks noGrp="1" noChangeArrowheads="1"/>
          </p:cNvSpPr>
          <p:nvPr>
            <p:ph type="title"/>
          </p:nvPr>
        </p:nvSpPr>
        <p:spPr bwMode="auto">
          <a:xfrm>
            <a:off x="395289" y="730250"/>
            <a:ext cx="8353425" cy="820685"/>
          </a:xfrm>
          <a:prstGeom prst="rect">
            <a:avLst/>
          </a:prstGeom>
          <a:noFill/>
          <a:ln>
            <a:noFill/>
          </a:ln>
          <a:effectLst/>
          <a:extLst>
            <a:ext uri="{909E8E84-426E-40DD-AFC4-6F175D3DCCD1}">
              <a14:hiddenFill xmlns:a14="http://schemas.microsoft.com/office/drawing/2010/main">
                <a:solidFill>
                  <a:srgbClr val="AFBFD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431748" numCol="1" anchor="t" anchorCtr="0" compatLnSpc="1">
            <a:prstTxWarp prst="textNoShape">
              <a:avLst/>
            </a:prstTxWarp>
            <a:spAutoFit/>
          </a:bodyPr>
          <a:lstStyle/>
          <a:p>
            <a:pPr lvl="0"/>
            <a:r>
              <a:rPr lang="en-US" altLang="en-US" smtClean="0"/>
              <a:t>Click to edit Master title styles </a:t>
            </a:r>
          </a:p>
        </p:txBody>
      </p:sp>
      <p:sp>
        <p:nvSpPr>
          <p:cNvPr id="1028" name="Line 7"/>
          <p:cNvSpPr>
            <a:spLocks noChangeShapeType="1"/>
          </p:cNvSpPr>
          <p:nvPr/>
        </p:nvSpPr>
        <p:spPr bwMode="auto">
          <a:xfrm>
            <a:off x="250826" y="593725"/>
            <a:ext cx="8642350" cy="158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5" rIns="91429" bIns="45715" anchor="ctr"/>
          <a:lstStyle/>
          <a:p>
            <a:pPr defTabSz="767730" fontAlgn="base">
              <a:spcBef>
                <a:spcPct val="0"/>
              </a:spcBef>
              <a:spcAft>
                <a:spcPct val="0"/>
              </a:spcAft>
            </a:pPr>
            <a:endParaRPr lang="en-US" sz="1500" smtClean="0">
              <a:solidFill>
                <a:srgbClr val="000000"/>
              </a:solidFill>
            </a:endParaRPr>
          </a:p>
        </p:txBody>
      </p:sp>
      <p:sp>
        <p:nvSpPr>
          <p:cNvPr id="469004" name="Rectangle 12"/>
          <p:cNvSpPr>
            <a:spLocks noGrp="1" noChangeArrowheads="1"/>
          </p:cNvSpPr>
          <p:nvPr>
            <p:ph type="ftr" sz="quarter" idx="3"/>
          </p:nvPr>
        </p:nvSpPr>
        <p:spPr bwMode="auto">
          <a:xfrm>
            <a:off x="395289" y="6705601"/>
            <a:ext cx="41751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lnSpc>
                <a:spcPct val="90000"/>
              </a:lnSpc>
              <a:spcAft>
                <a:spcPct val="50000"/>
              </a:spcAft>
              <a:defRPr sz="900" smtClean="0"/>
            </a:lvl1pPr>
          </a:lstStyle>
          <a:p>
            <a:pPr defTabSz="767730" fontAlgn="base">
              <a:spcBef>
                <a:spcPct val="0"/>
              </a:spcBef>
              <a:defRPr/>
            </a:pPr>
            <a:r>
              <a:rPr lang="en-US" smtClean="0">
                <a:solidFill>
                  <a:srgbClr val="000000"/>
                </a:solidFill>
              </a:rPr>
              <a:t>Department </a:t>
            </a:r>
            <a:endParaRPr lang="en-US">
              <a:solidFill>
                <a:srgbClr val="000000"/>
              </a:solidFill>
            </a:endParaRPr>
          </a:p>
        </p:txBody>
      </p:sp>
      <p:sp>
        <p:nvSpPr>
          <p:cNvPr id="469007" name="Rectangle 15"/>
          <p:cNvSpPr>
            <a:spLocks noGrp="1" noChangeArrowheads="1"/>
          </p:cNvSpPr>
          <p:nvPr>
            <p:ph type="sldNum" sz="quarter" idx="4"/>
          </p:nvPr>
        </p:nvSpPr>
        <p:spPr bwMode="auto">
          <a:xfrm>
            <a:off x="6953250" y="6705601"/>
            <a:ext cx="17954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r" eaLnBrk="0" hangingPunct="0">
              <a:lnSpc>
                <a:spcPct val="90000"/>
              </a:lnSpc>
              <a:spcAft>
                <a:spcPct val="50000"/>
              </a:spcAft>
              <a:defRPr sz="900" smtClean="0"/>
            </a:lvl1pPr>
          </a:lstStyle>
          <a:p>
            <a:pPr defTabSz="767730" fontAlgn="base">
              <a:spcBef>
                <a:spcPct val="0"/>
              </a:spcBef>
              <a:defRPr/>
            </a:pPr>
            <a:fld id="{4960E828-CBE1-4EC1-847E-7E082093436C}" type="slidenum">
              <a:rPr lang="en-US" smtClean="0">
                <a:solidFill>
                  <a:srgbClr val="000000"/>
                </a:solidFill>
              </a:rPr>
              <a:pPr defTabSz="767730" fontAlgn="base">
                <a:spcBef>
                  <a:spcPct val="0"/>
                </a:spcBef>
                <a:defRPr/>
              </a:pPr>
              <a:t>‹#›</a:t>
            </a:fld>
            <a:endParaRPr lang="en-US">
              <a:solidFill>
                <a:srgbClr val="000000"/>
              </a:solidFill>
            </a:endParaRPr>
          </a:p>
        </p:txBody>
      </p:sp>
      <p:sp>
        <p:nvSpPr>
          <p:cNvPr id="1031" name="Rectangle 16"/>
          <p:cNvSpPr>
            <a:spLocks noChangeArrowheads="1"/>
          </p:cNvSpPr>
          <p:nvPr/>
        </p:nvSpPr>
        <p:spPr bwMode="auto">
          <a:xfrm>
            <a:off x="7812089" y="6707188"/>
            <a:ext cx="41751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eaLnBrk="0" hangingPunct="0">
              <a:defRPr>
                <a:solidFill>
                  <a:schemeClr val="tx1"/>
                </a:solidFill>
                <a:latin typeface="CorpoS" pitchFamily="2" charset="0"/>
              </a:defRPr>
            </a:lvl1pPr>
            <a:lvl2pPr marL="742950" indent="-285750" eaLnBrk="0" hangingPunct="0">
              <a:defRPr>
                <a:solidFill>
                  <a:schemeClr val="tx1"/>
                </a:solidFill>
                <a:latin typeface="CorpoS" pitchFamily="2" charset="0"/>
              </a:defRPr>
            </a:lvl2pPr>
            <a:lvl3pPr marL="1143000" indent="-228600" eaLnBrk="0" hangingPunct="0">
              <a:defRPr>
                <a:solidFill>
                  <a:schemeClr val="tx1"/>
                </a:solidFill>
                <a:latin typeface="CorpoS" pitchFamily="2" charset="0"/>
              </a:defRPr>
            </a:lvl3pPr>
            <a:lvl4pPr marL="1600200" indent="-228600" eaLnBrk="0" hangingPunct="0">
              <a:defRPr>
                <a:solidFill>
                  <a:schemeClr val="tx1"/>
                </a:solidFill>
                <a:latin typeface="CorpoS" pitchFamily="2" charset="0"/>
              </a:defRPr>
            </a:lvl4pPr>
            <a:lvl5pPr marL="2057400" indent="-228600" eaLnBrk="0" hangingPunct="0">
              <a:defRPr>
                <a:solidFill>
                  <a:schemeClr val="tx1"/>
                </a:solidFill>
                <a:latin typeface="CorpoS" pitchFamily="2" charset="0"/>
              </a:defRPr>
            </a:lvl5pPr>
            <a:lvl6pPr marL="2514600" indent="-228600" eaLnBrk="0" fontAlgn="base" hangingPunct="0">
              <a:spcBef>
                <a:spcPct val="0"/>
              </a:spcBef>
              <a:spcAft>
                <a:spcPct val="0"/>
              </a:spcAft>
              <a:defRPr>
                <a:solidFill>
                  <a:schemeClr val="tx1"/>
                </a:solidFill>
                <a:latin typeface="CorpoS" pitchFamily="2" charset="0"/>
              </a:defRPr>
            </a:lvl6pPr>
            <a:lvl7pPr marL="2971800" indent="-228600" eaLnBrk="0" fontAlgn="base" hangingPunct="0">
              <a:spcBef>
                <a:spcPct val="0"/>
              </a:spcBef>
              <a:spcAft>
                <a:spcPct val="0"/>
              </a:spcAft>
              <a:defRPr>
                <a:solidFill>
                  <a:schemeClr val="tx1"/>
                </a:solidFill>
                <a:latin typeface="CorpoS" pitchFamily="2" charset="0"/>
              </a:defRPr>
            </a:lvl7pPr>
            <a:lvl8pPr marL="3429000" indent="-228600" eaLnBrk="0" fontAlgn="base" hangingPunct="0">
              <a:spcBef>
                <a:spcPct val="0"/>
              </a:spcBef>
              <a:spcAft>
                <a:spcPct val="0"/>
              </a:spcAft>
              <a:defRPr>
                <a:solidFill>
                  <a:schemeClr val="tx1"/>
                </a:solidFill>
                <a:latin typeface="CorpoS" pitchFamily="2" charset="0"/>
              </a:defRPr>
            </a:lvl8pPr>
            <a:lvl9pPr marL="3886200" indent="-228600" eaLnBrk="0" fontAlgn="base" hangingPunct="0">
              <a:spcBef>
                <a:spcPct val="0"/>
              </a:spcBef>
              <a:spcAft>
                <a:spcPct val="0"/>
              </a:spcAft>
              <a:defRPr>
                <a:solidFill>
                  <a:schemeClr val="tx1"/>
                </a:solidFill>
                <a:latin typeface="CorpoS" pitchFamily="2" charset="0"/>
              </a:defRPr>
            </a:lvl9pPr>
          </a:lstStyle>
          <a:p>
            <a:pPr defTabSz="767730" fontAlgn="base">
              <a:lnSpc>
                <a:spcPct val="90000"/>
              </a:lnSpc>
              <a:spcBef>
                <a:spcPct val="0"/>
              </a:spcBef>
              <a:spcAft>
                <a:spcPct val="50000"/>
              </a:spcAft>
            </a:pPr>
            <a:r>
              <a:rPr lang="en-US" altLang="en-US" sz="900" smtClean="0">
                <a:solidFill>
                  <a:srgbClr val="000000"/>
                </a:solidFill>
              </a:rPr>
              <a:t>Daimler Trucks</a:t>
            </a:r>
          </a:p>
        </p:txBody>
      </p:sp>
      <p:pic>
        <p:nvPicPr>
          <p:cNvPr id="1032" name="Picture 17" descr="FTL_lg_no_tagl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1000" y="152401"/>
            <a:ext cx="1738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11431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iming>
    <p:tnLst>
      <p:par>
        <p:cTn id="1" dur="indefinite" restart="never" nodeType="tmRoot"/>
      </p:par>
    </p:tnLst>
  </p:timing>
  <p:hf hdr="0" dt="0"/>
  <p:txStyles>
    <p:titleStyle>
      <a:lvl1pPr algn="l" rtl="0" eaLnBrk="0" fontAlgn="base" hangingPunct="0">
        <a:lnSpc>
          <a:spcPts val="3000"/>
        </a:lnSpc>
        <a:spcBef>
          <a:spcPct val="0"/>
        </a:spcBef>
        <a:spcAft>
          <a:spcPct val="0"/>
        </a:spcAft>
        <a:defRPr sz="2800" b="1">
          <a:solidFill>
            <a:schemeClr val="bg2"/>
          </a:solidFill>
          <a:latin typeface="+mj-lt"/>
          <a:ea typeface="+mj-ea"/>
          <a:cs typeface="+mj-cs"/>
        </a:defRPr>
      </a:lvl1pPr>
      <a:lvl2pPr algn="l" rtl="0" eaLnBrk="0" fontAlgn="base" hangingPunct="0">
        <a:lnSpc>
          <a:spcPts val="3000"/>
        </a:lnSpc>
        <a:spcBef>
          <a:spcPct val="0"/>
        </a:spcBef>
        <a:spcAft>
          <a:spcPct val="0"/>
        </a:spcAft>
        <a:defRPr sz="2800" b="1">
          <a:solidFill>
            <a:schemeClr val="bg2"/>
          </a:solidFill>
          <a:latin typeface="CorpoS" pitchFamily="2" charset="0"/>
        </a:defRPr>
      </a:lvl2pPr>
      <a:lvl3pPr algn="l" rtl="0" eaLnBrk="0" fontAlgn="base" hangingPunct="0">
        <a:lnSpc>
          <a:spcPts val="3000"/>
        </a:lnSpc>
        <a:spcBef>
          <a:spcPct val="0"/>
        </a:spcBef>
        <a:spcAft>
          <a:spcPct val="0"/>
        </a:spcAft>
        <a:defRPr sz="2800" b="1">
          <a:solidFill>
            <a:schemeClr val="bg2"/>
          </a:solidFill>
          <a:latin typeface="CorpoS" pitchFamily="2" charset="0"/>
        </a:defRPr>
      </a:lvl3pPr>
      <a:lvl4pPr algn="l" rtl="0" eaLnBrk="0" fontAlgn="base" hangingPunct="0">
        <a:lnSpc>
          <a:spcPts val="3000"/>
        </a:lnSpc>
        <a:spcBef>
          <a:spcPct val="0"/>
        </a:spcBef>
        <a:spcAft>
          <a:spcPct val="0"/>
        </a:spcAft>
        <a:defRPr sz="2800" b="1">
          <a:solidFill>
            <a:schemeClr val="bg2"/>
          </a:solidFill>
          <a:latin typeface="CorpoS" pitchFamily="2" charset="0"/>
        </a:defRPr>
      </a:lvl4pPr>
      <a:lvl5pPr algn="l" rtl="0" eaLnBrk="0" fontAlgn="base" hangingPunct="0">
        <a:lnSpc>
          <a:spcPts val="3000"/>
        </a:lnSpc>
        <a:spcBef>
          <a:spcPct val="0"/>
        </a:spcBef>
        <a:spcAft>
          <a:spcPct val="0"/>
        </a:spcAft>
        <a:defRPr sz="2800" b="1">
          <a:solidFill>
            <a:schemeClr val="bg2"/>
          </a:solidFill>
          <a:latin typeface="CorpoS" pitchFamily="2" charset="0"/>
        </a:defRPr>
      </a:lvl5pPr>
      <a:lvl6pPr marL="457145" algn="l" rtl="0" fontAlgn="base">
        <a:lnSpc>
          <a:spcPts val="3000"/>
        </a:lnSpc>
        <a:spcBef>
          <a:spcPct val="0"/>
        </a:spcBef>
        <a:spcAft>
          <a:spcPct val="0"/>
        </a:spcAft>
        <a:defRPr sz="2800" b="1">
          <a:solidFill>
            <a:schemeClr val="bg2"/>
          </a:solidFill>
          <a:latin typeface="CorpoS" pitchFamily="2" charset="0"/>
        </a:defRPr>
      </a:lvl6pPr>
      <a:lvl7pPr marL="914290" algn="l" rtl="0" fontAlgn="base">
        <a:lnSpc>
          <a:spcPts val="3000"/>
        </a:lnSpc>
        <a:spcBef>
          <a:spcPct val="0"/>
        </a:spcBef>
        <a:spcAft>
          <a:spcPct val="0"/>
        </a:spcAft>
        <a:defRPr sz="2800" b="1">
          <a:solidFill>
            <a:schemeClr val="bg2"/>
          </a:solidFill>
          <a:latin typeface="CorpoS" pitchFamily="2" charset="0"/>
        </a:defRPr>
      </a:lvl7pPr>
      <a:lvl8pPr marL="1371435" algn="l" rtl="0" fontAlgn="base">
        <a:lnSpc>
          <a:spcPts val="3000"/>
        </a:lnSpc>
        <a:spcBef>
          <a:spcPct val="0"/>
        </a:spcBef>
        <a:spcAft>
          <a:spcPct val="0"/>
        </a:spcAft>
        <a:defRPr sz="2800" b="1">
          <a:solidFill>
            <a:schemeClr val="bg2"/>
          </a:solidFill>
          <a:latin typeface="CorpoS" pitchFamily="2" charset="0"/>
        </a:defRPr>
      </a:lvl8pPr>
      <a:lvl9pPr marL="1828580" algn="l" rtl="0" fontAlgn="base">
        <a:lnSpc>
          <a:spcPts val="3000"/>
        </a:lnSpc>
        <a:spcBef>
          <a:spcPct val="0"/>
        </a:spcBef>
        <a:spcAft>
          <a:spcPct val="0"/>
        </a:spcAft>
        <a:defRPr sz="2800" b="1">
          <a:solidFill>
            <a:schemeClr val="bg2"/>
          </a:solidFill>
          <a:latin typeface="CorpoS" pitchFamily="2" charset="0"/>
        </a:defRPr>
      </a:lvl9pPr>
    </p:titleStyle>
    <p:bodyStyle>
      <a:lvl1pPr marL="182541" indent="-182541" algn="l" rtl="0" eaLnBrk="0" fontAlgn="base" hangingPunct="0">
        <a:lnSpc>
          <a:spcPct val="108000"/>
        </a:lnSpc>
        <a:spcBef>
          <a:spcPct val="0"/>
        </a:spcBef>
        <a:spcAft>
          <a:spcPct val="42000"/>
        </a:spcAft>
        <a:buSzPct val="75000"/>
        <a:buChar char="•"/>
        <a:defRPr>
          <a:solidFill>
            <a:schemeClr val="tx1"/>
          </a:solidFill>
          <a:latin typeface="+mn-lt"/>
          <a:ea typeface="+mn-ea"/>
          <a:cs typeface="+mn-cs"/>
        </a:defRPr>
      </a:lvl1pPr>
      <a:lvl2pPr marL="542859" indent="-180953" algn="l" rtl="0" eaLnBrk="0" fontAlgn="base" hangingPunct="0">
        <a:lnSpc>
          <a:spcPts val="1900"/>
        </a:lnSpc>
        <a:spcBef>
          <a:spcPct val="0"/>
        </a:spcBef>
        <a:spcAft>
          <a:spcPct val="42000"/>
        </a:spcAft>
        <a:buSzPct val="75000"/>
        <a:buChar char="•"/>
        <a:defRPr>
          <a:solidFill>
            <a:schemeClr val="tx1"/>
          </a:solidFill>
          <a:latin typeface="+mn-lt"/>
        </a:defRPr>
      </a:lvl2pPr>
      <a:lvl3pPr marL="901592" indent="-179366" algn="l" rtl="0" eaLnBrk="0" fontAlgn="base" hangingPunct="0">
        <a:lnSpc>
          <a:spcPts val="1900"/>
        </a:lnSpc>
        <a:spcBef>
          <a:spcPct val="0"/>
        </a:spcBef>
        <a:spcAft>
          <a:spcPct val="42000"/>
        </a:spcAft>
        <a:buSzPct val="75000"/>
        <a:buChar char="•"/>
        <a:defRPr>
          <a:solidFill>
            <a:schemeClr val="tx1"/>
          </a:solidFill>
          <a:latin typeface="+mn-lt"/>
        </a:defRPr>
      </a:lvl3pPr>
      <a:lvl4pPr marL="1261911" indent="-180953" algn="l" rtl="0" eaLnBrk="0" fontAlgn="base" hangingPunct="0">
        <a:lnSpc>
          <a:spcPts val="1900"/>
        </a:lnSpc>
        <a:spcBef>
          <a:spcPct val="0"/>
        </a:spcBef>
        <a:spcAft>
          <a:spcPct val="42000"/>
        </a:spcAft>
        <a:buSzPct val="75000"/>
        <a:buChar char="•"/>
        <a:defRPr>
          <a:solidFill>
            <a:schemeClr val="tx1"/>
          </a:solidFill>
          <a:latin typeface="+mn-lt"/>
        </a:defRPr>
      </a:lvl4pPr>
      <a:lvl5pPr marL="1622230" indent="-180953" algn="l" rtl="0" eaLnBrk="0" fontAlgn="base" hangingPunct="0">
        <a:lnSpc>
          <a:spcPts val="1900"/>
        </a:lnSpc>
        <a:spcBef>
          <a:spcPct val="0"/>
        </a:spcBef>
        <a:spcAft>
          <a:spcPct val="42000"/>
        </a:spcAft>
        <a:buSzPct val="75000"/>
        <a:buChar char="•"/>
        <a:defRPr>
          <a:solidFill>
            <a:schemeClr val="tx1"/>
          </a:solidFill>
          <a:latin typeface="+mn-lt"/>
        </a:defRPr>
      </a:lvl5pPr>
      <a:lvl6pPr marL="2079374" indent="-180953" algn="l" rtl="0" fontAlgn="base">
        <a:lnSpc>
          <a:spcPts val="1900"/>
        </a:lnSpc>
        <a:spcBef>
          <a:spcPct val="0"/>
        </a:spcBef>
        <a:spcAft>
          <a:spcPct val="42000"/>
        </a:spcAft>
        <a:buSzPct val="75000"/>
        <a:buChar char="•"/>
        <a:defRPr>
          <a:solidFill>
            <a:schemeClr val="tx1"/>
          </a:solidFill>
          <a:latin typeface="+mn-lt"/>
        </a:defRPr>
      </a:lvl6pPr>
      <a:lvl7pPr marL="2536520" indent="-180953" algn="l" rtl="0" fontAlgn="base">
        <a:lnSpc>
          <a:spcPts val="1900"/>
        </a:lnSpc>
        <a:spcBef>
          <a:spcPct val="0"/>
        </a:spcBef>
        <a:spcAft>
          <a:spcPct val="42000"/>
        </a:spcAft>
        <a:buSzPct val="75000"/>
        <a:buChar char="•"/>
        <a:defRPr>
          <a:solidFill>
            <a:schemeClr val="tx1"/>
          </a:solidFill>
          <a:latin typeface="+mn-lt"/>
        </a:defRPr>
      </a:lvl7pPr>
      <a:lvl8pPr marL="2993664" indent="-180953" algn="l" rtl="0" fontAlgn="base">
        <a:lnSpc>
          <a:spcPts val="1900"/>
        </a:lnSpc>
        <a:spcBef>
          <a:spcPct val="0"/>
        </a:spcBef>
        <a:spcAft>
          <a:spcPct val="42000"/>
        </a:spcAft>
        <a:buSzPct val="75000"/>
        <a:buChar char="•"/>
        <a:defRPr>
          <a:solidFill>
            <a:schemeClr val="tx1"/>
          </a:solidFill>
          <a:latin typeface="+mn-lt"/>
        </a:defRPr>
      </a:lvl8pPr>
      <a:lvl9pPr marL="3450810" indent="-180953" algn="l" rtl="0" fontAlgn="base">
        <a:lnSpc>
          <a:spcPts val="1900"/>
        </a:lnSpc>
        <a:spcBef>
          <a:spcPct val="0"/>
        </a:spcBef>
        <a:spcAft>
          <a:spcPct val="42000"/>
        </a:spcAft>
        <a:buSzPct val="75000"/>
        <a:buChar char="•"/>
        <a:defRPr>
          <a:solidFill>
            <a:schemeClr val="tx1"/>
          </a:solidFill>
          <a:latin typeface="+mn-lt"/>
        </a:defRPr>
      </a:lvl9pPr>
    </p:bodyStyle>
    <p:other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0" algn="l" defTabSz="914290" rtl="0" eaLnBrk="1" latinLnBrk="0" hangingPunct="1">
        <a:defRPr sz="1800" kern="1200">
          <a:solidFill>
            <a:schemeClr val="tx1"/>
          </a:solidFill>
          <a:latin typeface="+mn-lt"/>
          <a:ea typeface="+mn-ea"/>
          <a:cs typeface="+mn-cs"/>
        </a:defRPr>
      </a:lvl5pPr>
      <a:lvl6pPr marL="2285725"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4" algn="l" defTabSz="914290" rtl="0" eaLnBrk="1" latinLnBrk="0" hangingPunct="1">
        <a:defRPr sz="1800" kern="1200">
          <a:solidFill>
            <a:schemeClr val="tx1"/>
          </a:solidFill>
          <a:latin typeface="+mn-lt"/>
          <a:ea typeface="+mn-ea"/>
          <a:cs typeface="+mn-cs"/>
        </a:defRPr>
      </a:lvl8pPr>
      <a:lvl9pPr marL="3657160" algn="l" defTabSz="91429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6773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400" tIns="51200" rIns="102400" bIns="51200" numCol="1" spcCol="0" rtlCol="0" fromWordArt="0" anchor="ctr" anchorCtr="0" forceAA="0" compatLnSpc="1">
            <a:prstTxWarp prst="textNoShape">
              <a:avLst/>
            </a:prstTxWarp>
            <a:noAutofit/>
          </a:bodyPr>
          <a:lstStyle/>
          <a:p>
            <a:pPr algn="ctr" defTabSz="767730" fontAlgn="base">
              <a:spcBef>
                <a:spcPct val="0"/>
              </a:spcBef>
              <a:spcAft>
                <a:spcPct val="0"/>
              </a:spcAft>
            </a:pPr>
            <a:endParaRPr lang="en-US" sz="1500" dirty="0">
              <a:solidFill>
                <a:srgbClr val="FFFFFF"/>
              </a:solidFill>
            </a:endParaRPr>
          </a:p>
        </p:txBody>
      </p:sp>
      <p:sp>
        <p:nvSpPr>
          <p:cNvPr id="1026" name="Rectangle 2"/>
          <p:cNvSpPr>
            <a:spLocks noGrp="1" noChangeArrowheads="1"/>
          </p:cNvSpPr>
          <p:nvPr>
            <p:ph type="body" idx="1"/>
          </p:nvPr>
        </p:nvSpPr>
        <p:spPr bwMode="auto">
          <a:xfrm>
            <a:off x="395290" y="2044700"/>
            <a:ext cx="8353425" cy="44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smtClean="0"/>
              <a:t>edit master text format</a:t>
            </a:r>
          </a:p>
          <a:p>
            <a:pPr lvl="1"/>
            <a:r>
              <a:rPr lang="en-US" altLang="en-US" dirty="0" smtClean="0"/>
              <a:t>Subsection 2</a:t>
            </a:r>
          </a:p>
          <a:p>
            <a:pPr lvl="2"/>
            <a:r>
              <a:rPr lang="en-US" altLang="en-US" dirty="0" smtClean="0"/>
              <a:t>Subsection 3</a:t>
            </a:r>
          </a:p>
          <a:p>
            <a:pPr lvl="3"/>
            <a:r>
              <a:rPr lang="en-US" altLang="en-US" dirty="0" smtClean="0"/>
              <a:t>Subsection 4</a:t>
            </a:r>
          </a:p>
          <a:p>
            <a:pPr lvl="4"/>
            <a:r>
              <a:rPr lang="en-US" altLang="en-US" dirty="0" smtClean="0"/>
              <a:t>Subsection 5</a:t>
            </a:r>
          </a:p>
        </p:txBody>
      </p:sp>
      <p:sp>
        <p:nvSpPr>
          <p:cNvPr id="1027" name="Rectangle 5"/>
          <p:cNvSpPr>
            <a:spLocks noGrp="1" noChangeArrowheads="1"/>
          </p:cNvSpPr>
          <p:nvPr>
            <p:ph type="title"/>
          </p:nvPr>
        </p:nvSpPr>
        <p:spPr bwMode="auto">
          <a:xfrm>
            <a:off x="369892" y="927101"/>
            <a:ext cx="8353425" cy="109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83555" numCol="1" anchor="t" anchorCtr="0" compatLnSpc="1">
            <a:prstTxWarp prst="textNoShape">
              <a:avLst/>
            </a:prstTxWarp>
            <a:noAutofit/>
          </a:bodyPr>
          <a:lstStyle/>
          <a:p>
            <a:pPr lvl="0"/>
            <a:r>
              <a:rPr lang="en-US" altLang="en-US" dirty="0" smtClean="0"/>
              <a:t>Edit master title format</a:t>
            </a:r>
          </a:p>
        </p:txBody>
      </p:sp>
      <p:sp>
        <p:nvSpPr>
          <p:cNvPr id="1029" name="Line 12"/>
          <p:cNvSpPr>
            <a:spLocks noChangeShapeType="1"/>
          </p:cNvSpPr>
          <p:nvPr/>
        </p:nvSpPr>
        <p:spPr bwMode="auto">
          <a:xfrm>
            <a:off x="0" y="690033"/>
            <a:ext cx="9144000" cy="0"/>
          </a:xfrm>
          <a:prstGeom prst="line">
            <a:avLst/>
          </a:prstGeom>
          <a:noFill/>
          <a:ln w="635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lIns="100787" tIns="52410" rIns="100787" bIns="52410"/>
          <a:lstStyle/>
          <a:p>
            <a:pPr defTabSz="767730" fontAlgn="base">
              <a:spcBef>
                <a:spcPct val="0"/>
              </a:spcBef>
              <a:spcAft>
                <a:spcPct val="0"/>
              </a:spcAft>
            </a:pPr>
            <a:endParaRPr lang="en-US" sz="1500" dirty="0">
              <a:solidFill>
                <a:srgbClr val="000000"/>
              </a:solidFill>
              <a:cs typeface="Arial" charset="0"/>
            </a:endParaRPr>
          </a:p>
        </p:txBody>
      </p:sp>
      <p:sp>
        <p:nvSpPr>
          <p:cNvPr id="7" name="Rectangle 6"/>
          <p:cNvSpPr/>
          <p:nvPr userDrawn="1"/>
        </p:nvSpPr>
        <p:spPr>
          <a:xfrm>
            <a:off x="0" y="697654"/>
            <a:ext cx="9144000" cy="94827"/>
          </a:xfrm>
          <a:prstGeom prst="rect">
            <a:avLst/>
          </a:prstGeom>
          <a:gradFill flip="none" rotWithShape="1">
            <a:gsLst>
              <a:gs pos="0">
                <a:schemeClr val="tx2">
                  <a:alpha val="0"/>
                </a:schemeClr>
              </a:gs>
              <a:gs pos="100000">
                <a:srgbClr val="000000">
                  <a:alpha val="32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400" tIns="51200" rIns="102400" bIns="51200" numCol="1" spcCol="0" rtlCol="0" fromWordArt="0" anchor="ctr" anchorCtr="0" forceAA="0" compatLnSpc="1">
            <a:prstTxWarp prst="textNoShape">
              <a:avLst/>
            </a:prstTxWarp>
            <a:noAutofit/>
          </a:bodyPr>
          <a:lstStyle/>
          <a:p>
            <a:pPr algn="ctr" defTabSz="767730" fontAlgn="base">
              <a:spcBef>
                <a:spcPct val="0"/>
              </a:spcBef>
              <a:spcAft>
                <a:spcPct val="0"/>
              </a:spcAft>
            </a:pPr>
            <a:endParaRPr lang="en-US" sz="1500" dirty="0">
              <a:solidFill>
                <a:srgbClr val="FFFFFF"/>
              </a:solidFill>
            </a:endParaRPr>
          </a:p>
        </p:txBody>
      </p:sp>
      <p:sp>
        <p:nvSpPr>
          <p:cNvPr id="10" name="Rectangle 9"/>
          <p:cNvSpPr/>
          <p:nvPr userDrawn="1"/>
        </p:nvSpPr>
        <p:spPr>
          <a:xfrm>
            <a:off x="0" y="690880"/>
            <a:ext cx="9144000" cy="6167120"/>
          </a:xfrm>
          <a:prstGeom prst="rect">
            <a:avLst/>
          </a:prstGeom>
          <a:gradFill flip="none" rotWithShape="1">
            <a:gsLst>
              <a:gs pos="0">
                <a:schemeClr val="tx2"/>
              </a:gs>
              <a:gs pos="100000">
                <a:srgbClr val="172946"/>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2400" tIns="51200" rIns="102400" bIns="51200" numCol="1" spcCol="0" rtlCol="0" fromWordArt="0" anchor="ctr" anchorCtr="0" forceAA="0" compatLnSpc="1">
            <a:prstTxWarp prst="textNoShape">
              <a:avLst/>
            </a:prstTxWarp>
            <a:noAutofit/>
          </a:bodyPr>
          <a:lstStyle/>
          <a:p>
            <a:pPr algn="ctr" defTabSz="767730" fontAlgn="base">
              <a:spcBef>
                <a:spcPct val="0"/>
              </a:spcBef>
              <a:spcAft>
                <a:spcPct val="0"/>
              </a:spcAft>
            </a:pPr>
            <a:endParaRPr lang="en-US" sz="1500" dirty="0">
              <a:solidFill>
                <a:srgbClr val="FFFFFF"/>
              </a:solidFill>
            </a:endParaRPr>
          </a:p>
        </p:txBody>
      </p:sp>
      <p:pic>
        <p:nvPicPr>
          <p:cNvPr id="2" name="Picture 1" descr="DAIMLER_LOGO_WHIT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92100" y="197583"/>
            <a:ext cx="1380067" cy="324934"/>
          </a:xfrm>
          <a:prstGeom prst="rect">
            <a:avLst/>
          </a:prstGeom>
        </p:spPr>
      </p:pic>
    </p:spTree>
    <p:extLst>
      <p:ext uri="{BB962C8B-B14F-4D97-AF65-F5344CB8AC3E}">
        <p14:creationId xmlns:p14="http://schemas.microsoft.com/office/powerpoint/2010/main" val="309217887"/>
      </p:ext>
    </p:extLst>
  </p:cSld>
  <p:clrMap bg1="lt1" tx1="dk1" bg2="lt2" tx2="dk2" accent1="accent1" accent2="accent2" accent3="accent3" accent4="accent4" accent5="accent5" accent6="accent6" hlink="hlink" folHlink="folHlink"/>
  <p:sldLayoutIdLst>
    <p:sldLayoutId id="2147483731" r:id="rId1"/>
    <p:sldLayoutId id="2147483732" r:id="rId2"/>
  </p:sldLayoutIdLst>
  <p:timing>
    <p:tnLst>
      <p:par>
        <p:cTn id="1" dur="indefinite" restart="never" nodeType="tmRoot"/>
      </p:par>
    </p:tnLst>
  </p:timing>
  <p:hf hdr="0" dt="0"/>
  <p:txStyles>
    <p:titleStyle>
      <a:lvl1pPr algn="l" rtl="0" eaLnBrk="1" fontAlgn="base" hangingPunct="1">
        <a:lnSpc>
          <a:spcPts val="3359"/>
        </a:lnSpc>
        <a:spcBef>
          <a:spcPct val="0"/>
        </a:spcBef>
        <a:spcAft>
          <a:spcPct val="0"/>
        </a:spcAft>
        <a:defRPr sz="3100" b="0" i="0">
          <a:solidFill>
            <a:schemeClr val="bg1"/>
          </a:solidFill>
          <a:latin typeface="CorpoS"/>
          <a:ea typeface="+mj-ea"/>
          <a:cs typeface="CorpoS"/>
        </a:defRPr>
      </a:lvl1pPr>
      <a:lvl2pPr algn="l" rtl="0" eaLnBrk="1" fontAlgn="base" hangingPunct="1">
        <a:lnSpc>
          <a:spcPts val="3359"/>
        </a:lnSpc>
        <a:spcBef>
          <a:spcPct val="0"/>
        </a:spcBef>
        <a:spcAft>
          <a:spcPct val="0"/>
        </a:spcAft>
        <a:defRPr sz="3100" b="1">
          <a:solidFill>
            <a:schemeClr val="accent1"/>
          </a:solidFill>
          <a:latin typeface="CorpoS" pitchFamily="2" charset="0"/>
        </a:defRPr>
      </a:lvl2pPr>
      <a:lvl3pPr algn="l" rtl="0" eaLnBrk="1" fontAlgn="base" hangingPunct="1">
        <a:lnSpc>
          <a:spcPts val="3359"/>
        </a:lnSpc>
        <a:spcBef>
          <a:spcPct val="0"/>
        </a:spcBef>
        <a:spcAft>
          <a:spcPct val="0"/>
        </a:spcAft>
        <a:defRPr sz="3100" b="1">
          <a:solidFill>
            <a:schemeClr val="accent1"/>
          </a:solidFill>
          <a:latin typeface="CorpoS" pitchFamily="2" charset="0"/>
        </a:defRPr>
      </a:lvl3pPr>
      <a:lvl4pPr algn="l" rtl="0" eaLnBrk="1" fontAlgn="base" hangingPunct="1">
        <a:lnSpc>
          <a:spcPts val="3359"/>
        </a:lnSpc>
        <a:spcBef>
          <a:spcPct val="0"/>
        </a:spcBef>
        <a:spcAft>
          <a:spcPct val="0"/>
        </a:spcAft>
        <a:defRPr sz="3100" b="1">
          <a:solidFill>
            <a:schemeClr val="accent1"/>
          </a:solidFill>
          <a:latin typeface="CorpoS" pitchFamily="2" charset="0"/>
        </a:defRPr>
      </a:lvl4pPr>
      <a:lvl5pPr algn="l" rtl="0" eaLnBrk="1" fontAlgn="base" hangingPunct="1">
        <a:lnSpc>
          <a:spcPts val="3359"/>
        </a:lnSpc>
        <a:spcBef>
          <a:spcPct val="0"/>
        </a:spcBef>
        <a:spcAft>
          <a:spcPct val="0"/>
        </a:spcAft>
        <a:defRPr sz="3100" b="1">
          <a:solidFill>
            <a:schemeClr val="accent1"/>
          </a:solidFill>
          <a:latin typeface="CorpoS" pitchFamily="2" charset="0"/>
        </a:defRPr>
      </a:lvl5pPr>
      <a:lvl6pPr marL="511999" algn="l" rtl="0" eaLnBrk="1" fontAlgn="base" hangingPunct="1">
        <a:lnSpc>
          <a:spcPts val="3359"/>
        </a:lnSpc>
        <a:spcBef>
          <a:spcPct val="0"/>
        </a:spcBef>
        <a:spcAft>
          <a:spcPct val="0"/>
        </a:spcAft>
        <a:defRPr sz="3100" b="1">
          <a:solidFill>
            <a:schemeClr val="bg2"/>
          </a:solidFill>
          <a:latin typeface="CorpoS" pitchFamily="2" charset="0"/>
        </a:defRPr>
      </a:lvl6pPr>
      <a:lvl7pPr marL="1023999" algn="l" rtl="0" eaLnBrk="1" fontAlgn="base" hangingPunct="1">
        <a:lnSpc>
          <a:spcPts val="3359"/>
        </a:lnSpc>
        <a:spcBef>
          <a:spcPct val="0"/>
        </a:spcBef>
        <a:spcAft>
          <a:spcPct val="0"/>
        </a:spcAft>
        <a:defRPr sz="3100" b="1">
          <a:solidFill>
            <a:schemeClr val="bg2"/>
          </a:solidFill>
          <a:latin typeface="CorpoS" pitchFamily="2" charset="0"/>
        </a:defRPr>
      </a:lvl7pPr>
      <a:lvl8pPr marL="1535998" algn="l" rtl="0" eaLnBrk="1" fontAlgn="base" hangingPunct="1">
        <a:lnSpc>
          <a:spcPts val="3359"/>
        </a:lnSpc>
        <a:spcBef>
          <a:spcPct val="0"/>
        </a:spcBef>
        <a:spcAft>
          <a:spcPct val="0"/>
        </a:spcAft>
        <a:defRPr sz="3100" b="1">
          <a:solidFill>
            <a:schemeClr val="bg2"/>
          </a:solidFill>
          <a:latin typeface="CorpoS" pitchFamily="2" charset="0"/>
        </a:defRPr>
      </a:lvl8pPr>
      <a:lvl9pPr marL="2047997" algn="l" rtl="0" eaLnBrk="1" fontAlgn="base" hangingPunct="1">
        <a:lnSpc>
          <a:spcPts val="3359"/>
        </a:lnSpc>
        <a:spcBef>
          <a:spcPct val="0"/>
        </a:spcBef>
        <a:spcAft>
          <a:spcPct val="0"/>
        </a:spcAft>
        <a:defRPr sz="3100" b="1">
          <a:solidFill>
            <a:schemeClr val="bg2"/>
          </a:solidFill>
          <a:latin typeface="CorpoS" pitchFamily="2" charset="0"/>
        </a:defRPr>
      </a:lvl9pPr>
    </p:titleStyle>
    <p:bodyStyle>
      <a:lvl1pPr algn="l" rtl="0" eaLnBrk="1" fontAlgn="base" hangingPunct="1">
        <a:lnSpc>
          <a:spcPct val="108000"/>
        </a:lnSpc>
        <a:spcBef>
          <a:spcPct val="0"/>
        </a:spcBef>
        <a:spcAft>
          <a:spcPct val="42000"/>
        </a:spcAft>
        <a:buSzPct val="75000"/>
        <a:defRPr sz="2300">
          <a:solidFill>
            <a:srgbClr val="FFFFFF"/>
          </a:solidFill>
          <a:latin typeface="+mn-lt"/>
          <a:ea typeface="+mn-ea"/>
          <a:cs typeface="+mn-cs"/>
        </a:defRPr>
      </a:lvl1pPr>
      <a:lvl2pPr marL="398221" indent="-192000" algn="l" rtl="0" eaLnBrk="1" fontAlgn="base" hangingPunct="1">
        <a:lnSpc>
          <a:spcPct val="108000"/>
        </a:lnSpc>
        <a:spcBef>
          <a:spcPct val="0"/>
        </a:spcBef>
        <a:spcAft>
          <a:spcPct val="42000"/>
        </a:spcAft>
        <a:buSzPct val="75000"/>
        <a:buChar char="•"/>
        <a:defRPr sz="2300">
          <a:solidFill>
            <a:srgbClr val="FFFFFF"/>
          </a:solidFill>
          <a:latin typeface="+mn-lt"/>
        </a:defRPr>
      </a:lvl2pPr>
      <a:lvl3pPr marL="904888" indent="-200889" algn="l" rtl="0" eaLnBrk="1" fontAlgn="base" hangingPunct="1">
        <a:lnSpc>
          <a:spcPct val="108000"/>
        </a:lnSpc>
        <a:spcBef>
          <a:spcPct val="0"/>
        </a:spcBef>
        <a:spcAft>
          <a:spcPct val="42000"/>
        </a:spcAft>
        <a:buSzPct val="75000"/>
        <a:buChar char="•"/>
        <a:defRPr sz="2300">
          <a:solidFill>
            <a:srgbClr val="FFFFFF"/>
          </a:solidFill>
          <a:latin typeface="+mn-lt"/>
        </a:defRPr>
      </a:lvl3pPr>
      <a:lvl4pPr marL="1413332" indent="-199111" algn="l" rtl="0" eaLnBrk="1" fontAlgn="base" hangingPunct="1">
        <a:lnSpc>
          <a:spcPct val="108000"/>
        </a:lnSpc>
        <a:spcBef>
          <a:spcPct val="0"/>
        </a:spcBef>
        <a:spcAft>
          <a:spcPct val="42000"/>
        </a:spcAft>
        <a:buSzPct val="75000"/>
        <a:buChar char="•"/>
        <a:defRPr sz="2300">
          <a:solidFill>
            <a:srgbClr val="FFFFFF"/>
          </a:solidFill>
          <a:latin typeface="+mn-lt"/>
        </a:defRPr>
      </a:lvl4pPr>
      <a:lvl5pPr marL="1818665" indent="-204445" algn="l" rtl="0" eaLnBrk="1" fontAlgn="base" hangingPunct="1">
        <a:lnSpc>
          <a:spcPct val="108000"/>
        </a:lnSpc>
        <a:spcBef>
          <a:spcPct val="0"/>
        </a:spcBef>
        <a:spcAft>
          <a:spcPct val="42000"/>
        </a:spcAft>
        <a:buSzPct val="75000"/>
        <a:buChar char="•"/>
        <a:defRPr sz="2300">
          <a:solidFill>
            <a:srgbClr val="FFFFFF"/>
          </a:solidFill>
          <a:latin typeface="+mn-lt"/>
        </a:defRPr>
      </a:lvl5pPr>
      <a:lvl6pPr marL="2330664" indent="-204445" algn="l" rtl="0" eaLnBrk="1" fontAlgn="base" hangingPunct="1">
        <a:lnSpc>
          <a:spcPct val="108000"/>
        </a:lnSpc>
        <a:spcBef>
          <a:spcPct val="0"/>
        </a:spcBef>
        <a:spcAft>
          <a:spcPct val="42000"/>
        </a:spcAft>
        <a:buSzPct val="75000"/>
        <a:buChar char="•"/>
        <a:defRPr sz="2300">
          <a:solidFill>
            <a:schemeClr val="tx1"/>
          </a:solidFill>
          <a:latin typeface="+mn-lt"/>
        </a:defRPr>
      </a:lvl6pPr>
      <a:lvl7pPr marL="2842663" indent="-204445" algn="l" rtl="0" eaLnBrk="1" fontAlgn="base" hangingPunct="1">
        <a:lnSpc>
          <a:spcPct val="108000"/>
        </a:lnSpc>
        <a:spcBef>
          <a:spcPct val="0"/>
        </a:spcBef>
        <a:spcAft>
          <a:spcPct val="42000"/>
        </a:spcAft>
        <a:buSzPct val="75000"/>
        <a:buChar char="•"/>
        <a:defRPr sz="2300">
          <a:solidFill>
            <a:schemeClr val="tx1"/>
          </a:solidFill>
          <a:latin typeface="+mn-lt"/>
        </a:defRPr>
      </a:lvl7pPr>
      <a:lvl8pPr marL="3354663" indent="-204445" algn="l" rtl="0" eaLnBrk="1" fontAlgn="base" hangingPunct="1">
        <a:lnSpc>
          <a:spcPct val="108000"/>
        </a:lnSpc>
        <a:spcBef>
          <a:spcPct val="0"/>
        </a:spcBef>
        <a:spcAft>
          <a:spcPct val="42000"/>
        </a:spcAft>
        <a:buSzPct val="75000"/>
        <a:buChar char="•"/>
        <a:defRPr sz="2300">
          <a:solidFill>
            <a:schemeClr val="tx1"/>
          </a:solidFill>
          <a:latin typeface="+mn-lt"/>
        </a:defRPr>
      </a:lvl8pPr>
      <a:lvl9pPr marL="3866662" indent="-204445" algn="l" rtl="0" eaLnBrk="1" fontAlgn="base" hangingPunct="1">
        <a:lnSpc>
          <a:spcPct val="108000"/>
        </a:lnSpc>
        <a:spcBef>
          <a:spcPct val="0"/>
        </a:spcBef>
        <a:spcAft>
          <a:spcPct val="42000"/>
        </a:spcAft>
        <a:buSzPct val="75000"/>
        <a:buChar char="•"/>
        <a:defRPr sz="2300">
          <a:solidFill>
            <a:schemeClr val="tx1"/>
          </a:solidFill>
          <a:latin typeface="+mn-lt"/>
        </a:defRPr>
      </a:lvl9pPr>
    </p:bodyStyle>
    <p:otherStyle>
      <a:defPPr>
        <a:defRPr lang="de-DE"/>
      </a:defPPr>
      <a:lvl1pPr marL="0" algn="l" defTabSz="1023999" rtl="0" eaLnBrk="1" latinLnBrk="0" hangingPunct="1">
        <a:defRPr sz="2000" kern="1200">
          <a:solidFill>
            <a:schemeClr val="tx1"/>
          </a:solidFill>
          <a:latin typeface="+mn-lt"/>
          <a:ea typeface="+mn-ea"/>
          <a:cs typeface="+mn-cs"/>
        </a:defRPr>
      </a:lvl1pPr>
      <a:lvl2pPr marL="511999" algn="l" defTabSz="1023999" rtl="0" eaLnBrk="1" latinLnBrk="0" hangingPunct="1">
        <a:defRPr sz="2000" kern="1200">
          <a:solidFill>
            <a:schemeClr val="tx1"/>
          </a:solidFill>
          <a:latin typeface="+mn-lt"/>
          <a:ea typeface="+mn-ea"/>
          <a:cs typeface="+mn-cs"/>
        </a:defRPr>
      </a:lvl2pPr>
      <a:lvl3pPr marL="1023999" algn="l" defTabSz="1023999" rtl="0" eaLnBrk="1" latinLnBrk="0" hangingPunct="1">
        <a:defRPr sz="2000" kern="1200">
          <a:solidFill>
            <a:schemeClr val="tx1"/>
          </a:solidFill>
          <a:latin typeface="+mn-lt"/>
          <a:ea typeface="+mn-ea"/>
          <a:cs typeface="+mn-cs"/>
        </a:defRPr>
      </a:lvl3pPr>
      <a:lvl4pPr marL="1535998" algn="l" defTabSz="1023999" rtl="0" eaLnBrk="1" latinLnBrk="0" hangingPunct="1">
        <a:defRPr sz="2000" kern="1200">
          <a:solidFill>
            <a:schemeClr val="tx1"/>
          </a:solidFill>
          <a:latin typeface="+mn-lt"/>
          <a:ea typeface="+mn-ea"/>
          <a:cs typeface="+mn-cs"/>
        </a:defRPr>
      </a:lvl4pPr>
      <a:lvl5pPr marL="2047997" algn="l" defTabSz="1023999" rtl="0" eaLnBrk="1" latinLnBrk="0" hangingPunct="1">
        <a:defRPr sz="2000" kern="1200">
          <a:solidFill>
            <a:schemeClr val="tx1"/>
          </a:solidFill>
          <a:latin typeface="+mn-lt"/>
          <a:ea typeface="+mn-ea"/>
          <a:cs typeface="+mn-cs"/>
        </a:defRPr>
      </a:lvl5pPr>
      <a:lvl6pPr marL="2559997" algn="l" defTabSz="1023999" rtl="0" eaLnBrk="1" latinLnBrk="0" hangingPunct="1">
        <a:defRPr sz="2000" kern="1200">
          <a:solidFill>
            <a:schemeClr val="tx1"/>
          </a:solidFill>
          <a:latin typeface="+mn-lt"/>
          <a:ea typeface="+mn-ea"/>
          <a:cs typeface="+mn-cs"/>
        </a:defRPr>
      </a:lvl6pPr>
      <a:lvl7pPr marL="3071996" algn="l" defTabSz="1023999" rtl="0" eaLnBrk="1" latinLnBrk="0" hangingPunct="1">
        <a:defRPr sz="2000" kern="1200">
          <a:solidFill>
            <a:schemeClr val="tx1"/>
          </a:solidFill>
          <a:latin typeface="+mn-lt"/>
          <a:ea typeface="+mn-ea"/>
          <a:cs typeface="+mn-cs"/>
        </a:defRPr>
      </a:lvl7pPr>
      <a:lvl8pPr marL="3583995" algn="l" defTabSz="1023999" rtl="0" eaLnBrk="1" latinLnBrk="0" hangingPunct="1">
        <a:defRPr sz="2000" kern="1200">
          <a:solidFill>
            <a:schemeClr val="tx1"/>
          </a:solidFill>
          <a:latin typeface="+mn-lt"/>
          <a:ea typeface="+mn-ea"/>
          <a:cs typeface="+mn-cs"/>
        </a:defRPr>
      </a:lvl8pPr>
      <a:lvl9pPr marL="4095994" algn="l" defTabSz="102399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2.jpeg"/><Relationship Id="rId5" Type="http://schemas.microsoft.com/office/2007/relationships/hdphoto" Target="../media/hdphoto3.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jpeg"/><Relationship Id="rId3" Type="http://schemas.openxmlformats.org/officeDocument/2006/relationships/image" Target="../media/image23.png"/><Relationship Id="rId7" Type="http://schemas.microsoft.com/office/2007/relationships/hdphoto" Target="../media/hdphoto5.wdp"/><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4.xml"/><Relationship Id="rId7" Type="http://schemas.openxmlformats.org/officeDocument/2006/relationships/image" Target="../media/image3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image" Target="../media/image32.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40.jp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dirty="0" smtClean="0"/>
              <a:t>OEM Update</a:t>
            </a:r>
            <a:br>
              <a:rPr lang="de-DE" dirty="0" smtClean="0"/>
            </a:br>
            <a:r>
              <a:rPr lang="de-DE" dirty="0" smtClean="0"/>
              <a:t/>
            </a:r>
            <a:br>
              <a:rPr lang="de-DE" dirty="0" smtClean="0"/>
            </a:br>
            <a:r>
              <a:rPr lang="de-DE" dirty="0" smtClean="0"/>
              <a:t>Ken </a:t>
            </a:r>
            <a:r>
              <a:rPr lang="de-DE" dirty="0" err="1" smtClean="0"/>
              <a:t>Hedgecock</a:t>
            </a:r>
            <a:r>
              <a:rPr lang="de-DE" dirty="0" smtClean="0"/>
              <a:t>- VP, </a:t>
            </a:r>
            <a:r>
              <a:rPr lang="de-DE" dirty="0" err="1" smtClean="0"/>
              <a:t>Sales</a:t>
            </a:r>
            <a:r>
              <a:rPr lang="de-DE" dirty="0" smtClean="0"/>
              <a:t>, Marketing </a:t>
            </a:r>
            <a:r>
              <a:rPr lang="de-DE" dirty="0" err="1" smtClean="0"/>
              <a:t>and</a:t>
            </a:r>
            <a:r>
              <a:rPr lang="de-DE" dirty="0" smtClean="0"/>
              <a:t> Service</a:t>
            </a:r>
            <a:br>
              <a:rPr lang="de-DE" dirty="0" smtClean="0"/>
            </a:br>
            <a:endParaRPr lang="de-DE" dirty="0"/>
          </a:p>
        </p:txBody>
      </p:sp>
    </p:spTree>
    <p:extLst>
      <p:ext uri="{BB962C8B-B14F-4D97-AF65-F5344CB8AC3E}">
        <p14:creationId xmlns:p14="http://schemas.microsoft.com/office/powerpoint/2010/main" val="4235830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395290" y="1703917"/>
            <a:ext cx="8353425" cy="3694516"/>
          </a:xfrm>
          <a:prstGeom prst="rect">
            <a:avLst/>
          </a:prstGeom>
          <a:noFill/>
        </p:spPr>
        <p:txBody>
          <a:bodyPr wrap="square" rtlCol="0">
            <a:spAutoFit/>
          </a:bodyPr>
          <a:lstStyle/>
          <a:p>
            <a:pPr algn="ctr"/>
            <a:r>
              <a:rPr lang="en-US" sz="2700" dirty="0"/>
              <a:t>Telematics is an interdisciplinary field encompassing telecommunications, vehicular technologies, road transportation, road safety, electrical engineering and computer science.  Telematics involves the technology of sending, receiving, storing and analyzing information via telecommunication devices in conjunction with affecting control on remote objects, vehicle drivers, and vehicle electronics.</a:t>
            </a:r>
          </a:p>
        </p:txBody>
      </p:sp>
      <p:sp>
        <p:nvSpPr>
          <p:cNvPr id="5" name="Title 1"/>
          <p:cNvSpPr>
            <a:spLocks noGrp="1"/>
          </p:cNvSpPr>
          <p:nvPr>
            <p:ph type="title"/>
          </p:nvPr>
        </p:nvSpPr>
        <p:spPr>
          <a:xfrm>
            <a:off x="395290" y="730251"/>
            <a:ext cx="8353425" cy="820685"/>
          </a:xfrm>
        </p:spPr>
        <p:txBody>
          <a:bodyPr/>
          <a:lstStyle/>
          <a:p>
            <a:r>
              <a:rPr lang="en-US" altLang="en-US" b="0" dirty="0" smtClean="0">
                <a:solidFill>
                  <a:schemeClr val="tx1"/>
                </a:solidFill>
              </a:rPr>
              <a:t>Telematics….What is it??</a:t>
            </a:r>
          </a:p>
        </p:txBody>
      </p:sp>
      <p:sp>
        <p:nvSpPr>
          <p:cNvPr id="2" name="AutoShape 2" descr="Image result for CARTOON ENGINEER"/>
          <p:cNvSpPr>
            <a:spLocks noChangeAspect="1" noChangeArrowheads="1"/>
          </p:cNvSpPr>
          <p:nvPr/>
        </p:nvSpPr>
        <p:spPr bwMode="auto">
          <a:xfrm>
            <a:off x="0" y="-192616"/>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2400" tIns="51200" rIns="102400" bIns="51200" numCol="1" anchor="t" anchorCtr="0" compatLnSpc="1">
            <a:prstTxWarp prst="textNoShape">
              <a:avLst/>
            </a:prstTxWarp>
          </a:bodyPr>
          <a:lstStyle/>
          <a:p>
            <a:endParaRPr lang="en-US"/>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364" t="6932" r="13068"/>
          <a:stretch/>
        </p:blipFill>
        <p:spPr bwMode="auto">
          <a:xfrm>
            <a:off x="7467600" y="5016500"/>
            <a:ext cx="1266825" cy="165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0670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95290" y="730251"/>
            <a:ext cx="8353425" cy="820685"/>
          </a:xfrm>
        </p:spPr>
        <p:txBody>
          <a:bodyPr/>
          <a:lstStyle/>
          <a:p>
            <a:r>
              <a:rPr lang="en-US" altLang="en-US" b="0" dirty="0" smtClean="0">
                <a:solidFill>
                  <a:schemeClr val="tx1"/>
                </a:solidFill>
              </a:rPr>
              <a:t>Telematics….What is it??</a:t>
            </a:r>
          </a:p>
        </p:txBody>
      </p:sp>
      <p:pic>
        <p:nvPicPr>
          <p:cNvPr id="1026" name="Picture 2" descr="C:\Users\mdifogg\Desktop\C2Fro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66147"/>
            <a:ext cx="2442633" cy="2862242"/>
          </a:xfrm>
          <a:prstGeom prst="roundRect">
            <a:avLst>
              <a:gd name="adj" fmla="val 8594"/>
            </a:avLst>
          </a:prstGeom>
          <a:solidFill>
            <a:srgbClr val="FFFFFF">
              <a:shade val="85000"/>
            </a:srgbClr>
          </a:solidFill>
          <a:ln>
            <a:noFill/>
          </a:ln>
          <a:effectLst/>
          <a:extLst/>
        </p:spPr>
      </p:pic>
      <p:pic>
        <p:nvPicPr>
          <p:cNvPr id="1027" name="Picture 3" descr="C:\Users\mdifogg\AppData\Local\Microsoft\Windows\Temporary Internet Files\Content.IE5\HTLI8VK9\wifi_sign_by_softtecheu-d7s6a80[1].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64869">
            <a:off x="3037877" y="2961420"/>
            <a:ext cx="953766" cy="12716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5813779"/>
            <a:ext cx="7603067" cy="518898"/>
          </a:xfrm>
          <a:prstGeom prst="rect">
            <a:avLst/>
          </a:prstGeom>
          <a:noFill/>
        </p:spPr>
        <p:txBody>
          <a:bodyPr wrap="square" lIns="102400" tIns="51200" rIns="102400" bIns="51200" rtlCol="0">
            <a:spAutoFit/>
          </a:bodyPr>
          <a:lstStyle/>
          <a:p>
            <a:pPr algn="ctr"/>
            <a:r>
              <a:rPr lang="en-US" sz="2700" dirty="0"/>
              <a:t>It’s Actionable Vehicle Information….Delivered to you.</a:t>
            </a:r>
          </a:p>
        </p:txBody>
      </p:sp>
      <p:pic>
        <p:nvPicPr>
          <p:cNvPr id="1028" name="Picture 4" descr="C:\Users\mdifogg\AppData\Local\Microsoft\Windows\Temporary Internet Files\Content.IE5\TRICH21D\idea[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067" y="1677447"/>
            <a:ext cx="2031397" cy="3616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mdifogg\AppData\Local\Microsoft\Windows\Temporary Internet Files\Content.IE5\HTLI8VK9\wifi_sign_by_softtecheu-d7s6a80[1].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64869">
            <a:off x="3963877" y="2961423"/>
            <a:ext cx="953766" cy="12716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mdifogg\AppData\Local\Microsoft\Windows\Temporary Internet Files\Content.IE5\HTLI8VK9\wifi_sign_by_softtecheu-d7s6a80[1].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64869">
            <a:off x="4928086" y="2961424"/>
            <a:ext cx="953766" cy="12716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mdifogg\AppData\Local\Microsoft\Windows\Temporary Internet Files\Content.IE5\HTLI8VK9\wifi_sign_by_softtecheu-d7s6a80[1].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64869">
            <a:off x="5927033" y="2961425"/>
            <a:ext cx="953766" cy="127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4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500"/>
                                        <p:tgtEl>
                                          <p:spTgt spid="1027"/>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C2_isolated.p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7000" y="3030651"/>
            <a:ext cx="4202554" cy="3827349"/>
          </a:xfrm>
          <a:prstGeom prst="rect">
            <a:avLst/>
          </a:prstGeom>
        </p:spPr>
      </p:pic>
      <p:sp>
        <p:nvSpPr>
          <p:cNvPr id="5" name="TextBox 4"/>
          <p:cNvSpPr txBox="1"/>
          <p:nvPr/>
        </p:nvSpPr>
        <p:spPr>
          <a:xfrm>
            <a:off x="495582" y="3177421"/>
            <a:ext cx="1094844" cy="380399"/>
          </a:xfrm>
          <a:prstGeom prst="rect">
            <a:avLst/>
          </a:prstGeom>
          <a:noFill/>
        </p:spPr>
        <p:txBody>
          <a:bodyPr wrap="square" lIns="102400" tIns="51200" rIns="102400" bIns="51200" rtlCol="0">
            <a:spAutoFit/>
          </a:bodyPr>
          <a:lstStyle/>
          <a:p>
            <a:pPr algn="ctr"/>
            <a:r>
              <a:rPr lang="en-US" dirty="0" smtClean="0"/>
              <a:t>Safety</a:t>
            </a:r>
            <a:endParaRPr lang="en-US" dirty="0"/>
          </a:p>
        </p:txBody>
      </p:sp>
      <p:sp>
        <p:nvSpPr>
          <p:cNvPr id="6" name="TextBox 5"/>
          <p:cNvSpPr txBox="1"/>
          <p:nvPr/>
        </p:nvSpPr>
        <p:spPr>
          <a:xfrm>
            <a:off x="7169778" y="3224713"/>
            <a:ext cx="1602844" cy="380399"/>
          </a:xfrm>
          <a:prstGeom prst="rect">
            <a:avLst/>
          </a:prstGeom>
          <a:noFill/>
        </p:spPr>
        <p:txBody>
          <a:bodyPr wrap="square" lIns="102400" tIns="51200" rIns="102400" bIns="51200" rtlCol="0">
            <a:spAutoFit/>
          </a:bodyPr>
          <a:lstStyle/>
          <a:p>
            <a:pPr algn="ctr"/>
            <a:r>
              <a:rPr lang="en-US" dirty="0" smtClean="0"/>
              <a:t>Serviceability</a:t>
            </a:r>
            <a:endParaRPr lang="en-US" dirty="0"/>
          </a:p>
        </p:txBody>
      </p:sp>
      <p:sp>
        <p:nvSpPr>
          <p:cNvPr id="7" name="TextBox 6"/>
          <p:cNvSpPr txBox="1"/>
          <p:nvPr/>
        </p:nvSpPr>
        <p:spPr>
          <a:xfrm>
            <a:off x="4003712" y="623769"/>
            <a:ext cx="1177888" cy="380399"/>
          </a:xfrm>
          <a:prstGeom prst="rect">
            <a:avLst/>
          </a:prstGeom>
          <a:noFill/>
        </p:spPr>
        <p:txBody>
          <a:bodyPr wrap="square" lIns="102400" tIns="51200" rIns="102400" bIns="51200" rtlCol="0">
            <a:spAutoFit/>
          </a:bodyPr>
          <a:lstStyle/>
          <a:p>
            <a:pPr algn="ctr"/>
            <a:r>
              <a:rPr lang="en-US" dirty="0" smtClean="0"/>
              <a:t>Efficiency</a:t>
            </a:r>
            <a:endParaRPr lang="en-US" dirty="0"/>
          </a:p>
        </p:txBody>
      </p:sp>
      <p:pic>
        <p:nvPicPr>
          <p:cNvPr id="8" name="Picture 3" descr="C:\Users\mdifogg\AppData\Local\Microsoft\Windows\Temporary Internet Files\Content.IE5\HTLI8VK9\wifi_sign_by_softtecheu-d7s6a80[1].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260008">
            <a:off x="6531100" y="4069928"/>
            <a:ext cx="676909" cy="6612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mdifogg\AppData\Local\Microsoft\Windows\Temporary Internet Files\Content.IE5\HTLI8VK9\wifi_sign_by_softtecheu-d7s6a80[1].png"/>
          <p:cNvPicPr>
            <a:picLocks noChangeAspect="1" noChangeArrowheads="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699491">
            <a:off x="2055754" y="4128786"/>
            <a:ext cx="634241" cy="653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mdifogg\AppData\Local\Microsoft\Windows\Temporary Internet Files\Content.IE5\HTLI8VK9\wifi_sign_by_softtecheu-d7s6a80[1].png"/>
          <p:cNvPicPr>
            <a:picLocks noChangeAspect="1" noChangeArrowheads="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957708">
            <a:off x="4267596" y="2552220"/>
            <a:ext cx="665493" cy="5938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031" y="3685302"/>
            <a:ext cx="862213" cy="962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6162" y="1295400"/>
            <a:ext cx="844931" cy="91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6490" y="3733325"/>
            <a:ext cx="852659" cy="10117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bus-dark.jpg"/>
          <p:cNvPicPr>
            <a:picLocks/>
          </p:cNvPicPr>
          <p:nvPr/>
        </p:nvPicPr>
        <p:blipFill>
          <a:blip r:embed="rId13" cstate="print"/>
          <a:stretch>
            <a:fillRect/>
          </a:stretch>
        </p:blipFill>
        <p:spPr>
          <a:xfrm>
            <a:off x="7010400" y="608864"/>
            <a:ext cx="2044681" cy="2254589"/>
          </a:xfrm>
          <a:prstGeom prst="rect">
            <a:avLst/>
          </a:prstGeom>
        </p:spPr>
      </p:pic>
    </p:spTree>
    <p:extLst>
      <p:ext uri="{BB962C8B-B14F-4D97-AF65-F5344CB8AC3E}">
        <p14:creationId xmlns:p14="http://schemas.microsoft.com/office/powerpoint/2010/main" val="364081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repeatCount="3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4000"/>
                            </p:stCondLst>
                            <p:childTnLst>
                              <p:par>
                                <p:cTn id="29" presetID="10" presetClass="entr" presetSubtype="0" repeatCount="300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6500"/>
                            </p:stCondLst>
                            <p:childTnLst>
                              <p:par>
                                <p:cTn id="41" presetID="10" presetClass="entr" presetSubtype="0" repeatCount="300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663077010"/>
              </p:ext>
            </p:extLst>
          </p:nvPr>
        </p:nvGraphicFramePr>
        <p:xfrm>
          <a:off x="1590" y="2119"/>
          <a:ext cx="1587" cy="2116"/>
        </p:xfrm>
        <a:graphic>
          <a:graphicData uri="http://schemas.openxmlformats.org/presentationml/2006/ole">
            <mc:AlternateContent xmlns:mc="http://schemas.openxmlformats.org/markup-compatibility/2006">
              <mc:Choice xmlns:v="urn:schemas-microsoft-com:vml" Requires="v">
                <p:oleObj spid="_x0000_s1033"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90" y="2119"/>
                        <a:ext cx="1587" cy="2116"/>
                      </a:xfrm>
                      <a:prstGeom prst="rect">
                        <a:avLst/>
                      </a:prstGeom>
                    </p:spPr>
                  </p:pic>
                </p:oleObj>
              </mc:Fallback>
            </mc:AlternateContent>
          </a:graphicData>
        </a:graphic>
      </p:graphicFrame>
      <p:sp>
        <p:nvSpPr>
          <p:cNvPr id="2" name="Title 1"/>
          <p:cNvSpPr>
            <a:spLocks noGrp="1"/>
          </p:cNvSpPr>
          <p:nvPr>
            <p:ph type="title"/>
          </p:nvPr>
        </p:nvSpPr>
        <p:spPr>
          <a:xfrm>
            <a:off x="347665" y="446495"/>
            <a:ext cx="8353425" cy="1094318"/>
          </a:xfrm>
        </p:spPr>
        <p:txBody>
          <a:bodyPr/>
          <a:lstStyle/>
          <a:p>
            <a:r>
              <a:rPr lang="en-US" dirty="0" smtClean="0"/>
              <a:t>GHG Phase 1</a:t>
            </a:r>
            <a:endParaRPr lang="en-US" dirty="0"/>
          </a:p>
        </p:txBody>
      </p:sp>
      <p:sp>
        <p:nvSpPr>
          <p:cNvPr id="13" name="Content Placeholder 7"/>
          <p:cNvSpPr txBox="1">
            <a:spLocks/>
          </p:cNvSpPr>
          <p:nvPr/>
        </p:nvSpPr>
        <p:spPr bwMode="auto">
          <a:xfrm>
            <a:off x="347663" y="1214197"/>
            <a:ext cx="7619470" cy="467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1" fontAlgn="base" hangingPunct="1">
              <a:lnSpc>
                <a:spcPct val="108000"/>
              </a:lnSpc>
              <a:spcBef>
                <a:spcPct val="0"/>
              </a:spcBef>
              <a:spcAft>
                <a:spcPct val="42000"/>
              </a:spcAft>
              <a:buSzPct val="75000"/>
              <a:buFont typeface="Arial" panose="020B0604020202020204" pitchFamily="34" charset="0"/>
              <a:buNone/>
              <a:defRPr sz="2000" baseline="0">
                <a:solidFill>
                  <a:srgbClr val="FFFFFF"/>
                </a:solidFill>
                <a:latin typeface="+mn-lt"/>
                <a:ea typeface="+mn-ea"/>
                <a:cs typeface="+mn-cs"/>
              </a:defRPr>
            </a:lvl1pPr>
            <a:lvl2pPr marL="355600" indent="-171450" algn="l" rtl="0" eaLnBrk="1" fontAlgn="base" hangingPunct="1">
              <a:lnSpc>
                <a:spcPct val="108000"/>
              </a:lnSpc>
              <a:spcBef>
                <a:spcPct val="0"/>
              </a:spcBef>
              <a:spcAft>
                <a:spcPct val="42000"/>
              </a:spcAft>
              <a:buSzPct val="75000"/>
              <a:buChar char="•"/>
              <a:defRPr sz="2000">
                <a:solidFill>
                  <a:srgbClr val="FFFFFF"/>
                </a:solidFill>
                <a:latin typeface="+mn-lt"/>
              </a:defRPr>
            </a:lvl2pPr>
            <a:lvl3pPr marL="808038" indent="-179388" algn="l" rtl="0" eaLnBrk="1" fontAlgn="base" hangingPunct="1">
              <a:lnSpc>
                <a:spcPct val="108000"/>
              </a:lnSpc>
              <a:spcBef>
                <a:spcPct val="0"/>
              </a:spcBef>
              <a:spcAft>
                <a:spcPct val="42000"/>
              </a:spcAft>
              <a:buSzPct val="75000"/>
              <a:buChar char="•"/>
              <a:defRPr sz="2000">
                <a:solidFill>
                  <a:srgbClr val="FFFFFF"/>
                </a:solidFill>
                <a:latin typeface="+mn-lt"/>
              </a:defRPr>
            </a:lvl3pPr>
            <a:lvl4pPr marL="1262063" indent="-177800" algn="l" rtl="0" eaLnBrk="1" fontAlgn="base" hangingPunct="1">
              <a:lnSpc>
                <a:spcPct val="108000"/>
              </a:lnSpc>
              <a:spcBef>
                <a:spcPct val="0"/>
              </a:spcBef>
              <a:spcAft>
                <a:spcPct val="42000"/>
              </a:spcAft>
              <a:buSzPct val="75000"/>
              <a:buChar char="•"/>
              <a:defRPr sz="2000">
                <a:solidFill>
                  <a:srgbClr val="FFFFFF"/>
                </a:solidFill>
                <a:latin typeface="+mn-lt"/>
              </a:defRPr>
            </a:lvl4pPr>
            <a:lvl5pPr marL="1624013" indent="-182563" algn="l" rtl="0" eaLnBrk="1" fontAlgn="base" hangingPunct="1">
              <a:lnSpc>
                <a:spcPct val="108000"/>
              </a:lnSpc>
              <a:spcBef>
                <a:spcPct val="0"/>
              </a:spcBef>
              <a:spcAft>
                <a:spcPct val="42000"/>
              </a:spcAft>
              <a:buSzPct val="75000"/>
              <a:buChar char="•"/>
              <a:defRPr sz="2000">
                <a:solidFill>
                  <a:srgbClr val="FFFFFF"/>
                </a:solidFill>
                <a:latin typeface="+mn-lt"/>
              </a:defRPr>
            </a:lvl5pPr>
            <a:lvl6pPr marL="2081213" indent="-182563" algn="l" rtl="0" eaLnBrk="1" fontAlgn="base" hangingPunct="1">
              <a:lnSpc>
                <a:spcPct val="108000"/>
              </a:lnSpc>
              <a:spcBef>
                <a:spcPct val="0"/>
              </a:spcBef>
              <a:spcAft>
                <a:spcPct val="42000"/>
              </a:spcAft>
              <a:buSzPct val="75000"/>
              <a:buChar char="•"/>
              <a:defRPr sz="2000">
                <a:solidFill>
                  <a:schemeClr val="tx1"/>
                </a:solidFill>
                <a:latin typeface="+mn-lt"/>
              </a:defRPr>
            </a:lvl6pPr>
            <a:lvl7pPr marL="2538413" indent="-182563" algn="l" rtl="0" eaLnBrk="1" fontAlgn="base" hangingPunct="1">
              <a:lnSpc>
                <a:spcPct val="108000"/>
              </a:lnSpc>
              <a:spcBef>
                <a:spcPct val="0"/>
              </a:spcBef>
              <a:spcAft>
                <a:spcPct val="42000"/>
              </a:spcAft>
              <a:buSzPct val="75000"/>
              <a:buChar char="•"/>
              <a:defRPr sz="2000">
                <a:solidFill>
                  <a:schemeClr val="tx1"/>
                </a:solidFill>
                <a:latin typeface="+mn-lt"/>
              </a:defRPr>
            </a:lvl7pPr>
            <a:lvl8pPr marL="2995613" indent="-182563" algn="l" rtl="0" eaLnBrk="1" fontAlgn="base" hangingPunct="1">
              <a:lnSpc>
                <a:spcPct val="108000"/>
              </a:lnSpc>
              <a:spcBef>
                <a:spcPct val="0"/>
              </a:spcBef>
              <a:spcAft>
                <a:spcPct val="42000"/>
              </a:spcAft>
              <a:buSzPct val="75000"/>
              <a:buChar char="•"/>
              <a:defRPr sz="2000">
                <a:solidFill>
                  <a:schemeClr val="tx1"/>
                </a:solidFill>
                <a:latin typeface="+mn-lt"/>
              </a:defRPr>
            </a:lvl8pPr>
            <a:lvl9pPr marL="3452813" indent="-182563" algn="l" rtl="0" eaLnBrk="1" fontAlgn="base" hangingPunct="1">
              <a:lnSpc>
                <a:spcPct val="108000"/>
              </a:lnSpc>
              <a:spcBef>
                <a:spcPct val="0"/>
              </a:spcBef>
              <a:spcAft>
                <a:spcPct val="42000"/>
              </a:spcAft>
              <a:buSzPct val="75000"/>
              <a:buChar char="•"/>
              <a:defRPr sz="2000">
                <a:solidFill>
                  <a:schemeClr val="tx1"/>
                </a:solidFill>
                <a:latin typeface="+mn-lt"/>
              </a:defRPr>
            </a:lvl9pPr>
          </a:lstStyle>
          <a:p>
            <a:pPr marL="0" lvl="1" indent="0" defTabSz="1023999">
              <a:spcBef>
                <a:spcPts val="896"/>
              </a:spcBef>
              <a:spcAft>
                <a:spcPts val="672"/>
              </a:spcAft>
              <a:buNone/>
            </a:pPr>
            <a:r>
              <a:rPr lang="en-US" altLang="en-US" dirty="0">
                <a:cs typeface="Arial" charset="0"/>
              </a:rPr>
              <a:t>Phase 1 had separate engine and vehicle standards which required 23% reduction in CO2 on vehicle and 6% reduction on engine by 2017</a:t>
            </a:r>
          </a:p>
          <a:p>
            <a:pPr marL="0" lvl="1" indent="0" defTabSz="1023999">
              <a:spcBef>
                <a:spcPts val="896"/>
              </a:spcBef>
              <a:spcAft>
                <a:spcPts val="672"/>
              </a:spcAft>
              <a:buNone/>
            </a:pPr>
            <a:r>
              <a:rPr lang="en-US" altLang="en-US" dirty="0">
                <a:cs typeface="Arial" charset="0"/>
              </a:rPr>
              <a:t>Phase 1 was very successful in recognizing the need to minimize test burden and forward-looking by using vehicle simulation as a component of certification</a:t>
            </a:r>
          </a:p>
          <a:p>
            <a:pPr marL="0" lvl="1" indent="0" defTabSz="1023999">
              <a:spcBef>
                <a:spcPts val="896"/>
              </a:spcBef>
              <a:spcAft>
                <a:spcPts val="672"/>
              </a:spcAft>
              <a:buNone/>
            </a:pPr>
            <a:r>
              <a:rPr lang="en-US" altLang="en-US" dirty="0">
                <a:cs typeface="Arial" charset="0"/>
              </a:rPr>
              <a:t>Critical to success of Phase 1 was the alignment of EPA, NHTSA, and ARB</a:t>
            </a:r>
          </a:p>
          <a:p>
            <a:pPr defTabSz="1023999">
              <a:spcBef>
                <a:spcPts val="896"/>
              </a:spcBef>
              <a:spcAft>
                <a:spcPts val="672"/>
              </a:spcAft>
            </a:pPr>
            <a:endParaRPr lang="en-US" altLang="en-US" dirty="0"/>
          </a:p>
        </p:txBody>
      </p:sp>
      <p:pic>
        <p:nvPicPr>
          <p:cNvPr id="7" name="Picture 6"/>
          <p:cNvPicPr>
            <a:picLocks noChangeAspect="1"/>
          </p:cNvPicPr>
          <p:nvPr/>
        </p:nvPicPr>
        <p:blipFill rotWithShape="1">
          <a:blip r:embed="rId7"/>
          <a:srcRect l="2769" t="47509" r="91695" b="44098"/>
          <a:stretch/>
        </p:blipFill>
        <p:spPr>
          <a:xfrm>
            <a:off x="5989662" y="4006868"/>
            <a:ext cx="2212381" cy="1815290"/>
          </a:xfrm>
          <a:prstGeom prst="rect">
            <a:avLst/>
          </a:prstGeom>
        </p:spPr>
      </p:pic>
      <p:pic>
        <p:nvPicPr>
          <p:cNvPr id="6" name="Picture 5"/>
          <p:cNvPicPr>
            <a:picLocks noChangeAspect="1"/>
          </p:cNvPicPr>
          <p:nvPr/>
        </p:nvPicPr>
        <p:blipFill rotWithShape="1">
          <a:blip r:embed="rId8"/>
          <a:srcRect l="456" t="54787" r="92301" b="28010"/>
          <a:stretch/>
        </p:blipFill>
        <p:spPr>
          <a:xfrm>
            <a:off x="347663" y="4006868"/>
            <a:ext cx="1408824" cy="1815290"/>
          </a:xfrm>
          <a:prstGeom prst="rect">
            <a:avLst/>
          </a:prstGeom>
        </p:spPr>
      </p:pic>
      <p:pic>
        <p:nvPicPr>
          <p:cNvPr id="8" name="Picture 7"/>
          <p:cNvPicPr>
            <a:picLocks noChangeAspect="1"/>
          </p:cNvPicPr>
          <p:nvPr/>
        </p:nvPicPr>
        <p:blipFill rotWithShape="1">
          <a:blip r:embed="rId9"/>
          <a:srcRect l="8551" t="48953" r="77632" b="44764"/>
          <a:stretch/>
        </p:blipFill>
        <p:spPr>
          <a:xfrm>
            <a:off x="1995910" y="4560439"/>
            <a:ext cx="3754328" cy="926176"/>
          </a:xfrm>
          <a:prstGeom prst="rect">
            <a:avLst/>
          </a:prstGeom>
        </p:spPr>
      </p:pic>
    </p:spTree>
    <p:extLst>
      <p:ext uri="{BB962C8B-B14F-4D97-AF65-F5344CB8AC3E}">
        <p14:creationId xmlns:p14="http://schemas.microsoft.com/office/powerpoint/2010/main" val="1074572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p:nvCxnSpPr>
        <p:spPr bwMode="auto">
          <a:xfrm>
            <a:off x="8056385" y="2142803"/>
            <a:ext cx="1" cy="3724877"/>
          </a:xfrm>
          <a:prstGeom prst="line">
            <a:avLst/>
          </a:prstGeom>
          <a:solidFill>
            <a:sysClr val="window" lastClr="FFFFFF"/>
          </a:solidFill>
          <a:ln w="28575" cap="flat" cmpd="sng" algn="ctr">
            <a:solidFill>
              <a:sysClr val="window" lastClr="FFFFFF">
                <a:lumMod val="50000"/>
              </a:sysClr>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8056385" y="2141022"/>
            <a:ext cx="1" cy="3724877"/>
          </a:xfrm>
          <a:prstGeom prst="line">
            <a:avLst/>
          </a:prstGeom>
          <a:solidFill>
            <a:sysClr val="window" lastClr="FFFFFF"/>
          </a:solidFill>
          <a:ln w="3175" cap="flat" cmpd="sng" algn="ctr">
            <a:solidFill>
              <a:srgbClr val="9E9E9E"/>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7234238" y="2104365"/>
            <a:ext cx="0" cy="3578742"/>
          </a:xfrm>
          <a:prstGeom prst="line">
            <a:avLst/>
          </a:prstGeom>
          <a:solidFill>
            <a:sysClr val="window" lastClr="FFFFFF"/>
          </a:solidFill>
          <a:ln w="3175" cap="flat" cmpd="sng" algn="ctr">
            <a:solidFill>
              <a:srgbClr val="9E9E9E"/>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3266" y="4843710"/>
            <a:ext cx="1209127" cy="1520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87764" y="3735377"/>
            <a:ext cx="1294630" cy="988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0406" y="2174634"/>
            <a:ext cx="1402794" cy="1267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0" rev="0"/>
            </a:camera>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237223" y="1671058"/>
            <a:ext cx="5356097" cy="349777"/>
          </a:xfrm>
          <a:prstGeom prst="rect">
            <a:avLst/>
          </a:prstGeom>
          <a:solidFill>
            <a:srgbClr val="444444">
              <a:lumMod val="40000"/>
              <a:lumOff val="60000"/>
            </a:srgbClr>
          </a:solidFill>
          <a:ln w="25400" cap="flat" cmpd="sng" algn="ctr">
            <a:noFill/>
            <a:prstDash val="solid"/>
          </a:ln>
          <a:effectLst/>
        </p:spPr>
        <p:txBody>
          <a:bodyPr lIns="102381" tIns="51190" rIns="102381" bIns="51190" rtlCol="0" anchor="ctr"/>
          <a:lstStyle/>
          <a:p>
            <a:pPr algn="ctr" defTabSz="913955">
              <a:defRPr/>
            </a:pPr>
            <a:endParaRPr lang="en-US" b="1" kern="0">
              <a:solidFill>
                <a:prstClr val="white"/>
              </a:solidFill>
              <a:cs typeface="Arial" charset="0"/>
            </a:endParaRPr>
          </a:p>
        </p:txBody>
      </p:sp>
      <p:sp>
        <p:nvSpPr>
          <p:cNvPr id="11" name="Title 1"/>
          <p:cNvSpPr txBox="1">
            <a:spLocks/>
          </p:cNvSpPr>
          <p:nvPr/>
        </p:nvSpPr>
        <p:spPr>
          <a:xfrm>
            <a:off x="471245" y="530122"/>
            <a:ext cx="8199341" cy="718459"/>
          </a:xfrm>
          <a:prstGeom prst="rect">
            <a:avLst/>
          </a:prstGeom>
        </p:spPr>
        <p:txBody>
          <a:bodyPr vert="horz" lIns="0" tIns="0" rIns="0" bIns="0" rtlCol="0" anchor="t" anchorCtr="0">
            <a:noAutofit/>
          </a:bodyPr>
          <a:lstStyle>
            <a:lvl1pPr marL="0" indent="0" algn="l" defTabSz="816284" rtl="0" eaLnBrk="1" latinLnBrk="0" hangingPunct="1">
              <a:lnSpc>
                <a:spcPct val="100000"/>
              </a:lnSpc>
              <a:spcBef>
                <a:spcPts val="0"/>
              </a:spcBef>
              <a:buFont typeface="Arial" panose="020B0604020202020204" pitchFamily="34" charset="0"/>
              <a:buNone/>
              <a:defRPr sz="3598" kern="1200" baseline="0">
                <a:solidFill>
                  <a:schemeClr val="tx1"/>
                </a:solidFill>
                <a:latin typeface="+mn-lt"/>
                <a:ea typeface="+mj-ea"/>
                <a:cs typeface="+mj-cs"/>
              </a:defRPr>
            </a:lvl1pPr>
          </a:lstStyle>
          <a:p>
            <a:pPr defTabSz="913955">
              <a:defRPr/>
            </a:pPr>
            <a:r>
              <a:rPr lang="en-US" sz="3100" b="1" dirty="0">
                <a:solidFill>
                  <a:sysClr val="window" lastClr="FFFFFF"/>
                </a:solidFill>
              </a:rPr>
              <a:t>GHG2 – Challenging but Achievable</a:t>
            </a:r>
          </a:p>
        </p:txBody>
      </p:sp>
      <p:cxnSp>
        <p:nvCxnSpPr>
          <p:cNvPr id="12" name="Straight Connector 11"/>
          <p:cNvCxnSpPr/>
          <p:nvPr/>
        </p:nvCxnSpPr>
        <p:spPr bwMode="auto">
          <a:xfrm>
            <a:off x="3461424" y="2143596"/>
            <a:ext cx="5950" cy="3724084"/>
          </a:xfrm>
          <a:prstGeom prst="line">
            <a:avLst/>
          </a:prstGeom>
          <a:solidFill>
            <a:sysClr val="window" lastClr="FFFFFF"/>
          </a:solidFill>
          <a:ln w="28575" cap="flat" cmpd="sng" algn="ctr">
            <a:solidFill>
              <a:sysClr val="window" lastClr="FFFFFF">
                <a:lumMod val="50000"/>
              </a:sysClr>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12"/>
          <p:cNvSpPr/>
          <p:nvPr/>
        </p:nvSpPr>
        <p:spPr>
          <a:xfrm>
            <a:off x="2893195" y="1585231"/>
            <a:ext cx="1142405" cy="514339"/>
          </a:xfrm>
          <a:prstGeom prst="rect">
            <a:avLst/>
          </a:prstGeom>
          <a:solidFill>
            <a:srgbClr val="9E9E9E">
              <a:lumMod val="50000"/>
            </a:srgbClr>
          </a:solidFill>
          <a:ln w="28575" cap="flat" cmpd="sng" algn="ctr">
            <a:noFill/>
            <a:prstDash val="solid"/>
          </a:ln>
          <a:effectLst>
            <a:outerShdw blurRad="50800" dist="38100" algn="l" rotWithShape="0">
              <a:prstClr val="black">
                <a:alpha val="40000"/>
              </a:prstClr>
            </a:outerShdw>
          </a:effectLst>
        </p:spPr>
        <p:txBody>
          <a:bodyPr lIns="102381" tIns="51190" rIns="102381" bIns="51190" rtlCol="0" anchor="ctr"/>
          <a:lstStyle/>
          <a:p>
            <a:pPr algn="ctr" defTabSz="913955">
              <a:defRPr/>
            </a:pPr>
            <a:r>
              <a:rPr lang="en-US" b="1" kern="0" dirty="0">
                <a:solidFill>
                  <a:prstClr val="white"/>
                </a:solidFill>
                <a:cs typeface="Arial" charset="0"/>
              </a:rPr>
              <a:t>2021</a:t>
            </a:r>
          </a:p>
        </p:txBody>
      </p:sp>
      <p:cxnSp>
        <p:nvCxnSpPr>
          <p:cNvPr id="14" name="Straight Connector 13"/>
          <p:cNvCxnSpPr/>
          <p:nvPr/>
        </p:nvCxnSpPr>
        <p:spPr bwMode="auto">
          <a:xfrm>
            <a:off x="5739640" y="2143597"/>
            <a:ext cx="0" cy="3578742"/>
          </a:xfrm>
          <a:prstGeom prst="line">
            <a:avLst/>
          </a:prstGeom>
          <a:solidFill>
            <a:sysClr val="window" lastClr="FFFFFF"/>
          </a:solidFill>
          <a:ln w="28575" cap="flat" cmpd="sng" algn="ctr">
            <a:solidFill>
              <a:sysClr val="window" lastClr="FFFFFF">
                <a:lumMod val="50000"/>
              </a:sysClr>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Rectangle 14"/>
          <p:cNvSpPr/>
          <p:nvPr/>
        </p:nvSpPr>
        <p:spPr>
          <a:xfrm>
            <a:off x="5178005" y="1585231"/>
            <a:ext cx="1142405" cy="514339"/>
          </a:xfrm>
          <a:prstGeom prst="rect">
            <a:avLst/>
          </a:prstGeom>
          <a:solidFill>
            <a:srgbClr val="9E9E9E">
              <a:lumMod val="50000"/>
            </a:srgbClr>
          </a:solidFill>
          <a:ln w="28575" cap="flat" cmpd="sng" algn="ctr">
            <a:noFill/>
            <a:prstDash val="solid"/>
          </a:ln>
          <a:effectLst>
            <a:outerShdw blurRad="50800" dist="38100" algn="l" rotWithShape="0">
              <a:prstClr val="black">
                <a:alpha val="40000"/>
              </a:prstClr>
            </a:outerShdw>
          </a:effectLst>
        </p:spPr>
        <p:txBody>
          <a:bodyPr lIns="102381" tIns="51190" rIns="102381" bIns="51190" rtlCol="0" anchor="ctr"/>
          <a:lstStyle/>
          <a:p>
            <a:pPr algn="ctr" defTabSz="913955">
              <a:defRPr/>
            </a:pPr>
            <a:r>
              <a:rPr lang="en-US" b="1" kern="0" dirty="0">
                <a:solidFill>
                  <a:prstClr val="white"/>
                </a:solidFill>
                <a:cs typeface="Arial" charset="0"/>
              </a:rPr>
              <a:t>2024</a:t>
            </a:r>
          </a:p>
        </p:txBody>
      </p:sp>
      <p:sp>
        <p:nvSpPr>
          <p:cNvPr id="16" name="Rectangle 15"/>
          <p:cNvSpPr/>
          <p:nvPr/>
        </p:nvSpPr>
        <p:spPr>
          <a:xfrm>
            <a:off x="7450915" y="1584436"/>
            <a:ext cx="1142405" cy="514339"/>
          </a:xfrm>
          <a:prstGeom prst="rect">
            <a:avLst/>
          </a:prstGeom>
          <a:solidFill>
            <a:srgbClr val="9E9E9E">
              <a:lumMod val="50000"/>
            </a:srgbClr>
          </a:solidFill>
          <a:ln w="28575" cap="flat" cmpd="sng" algn="ctr">
            <a:noFill/>
            <a:prstDash val="solid"/>
          </a:ln>
          <a:effectLst>
            <a:outerShdw blurRad="50800" dist="38100" algn="l" rotWithShape="0">
              <a:prstClr val="black">
                <a:alpha val="40000"/>
              </a:prstClr>
            </a:outerShdw>
          </a:effectLst>
        </p:spPr>
        <p:txBody>
          <a:bodyPr lIns="102381" tIns="51190" rIns="102381" bIns="51190" rtlCol="0" anchor="ctr"/>
          <a:lstStyle/>
          <a:p>
            <a:pPr algn="ctr" defTabSz="913955">
              <a:defRPr/>
            </a:pPr>
            <a:r>
              <a:rPr lang="en-US" b="1" kern="0" dirty="0">
                <a:solidFill>
                  <a:prstClr val="white"/>
                </a:solidFill>
                <a:cs typeface="Arial" charset="0"/>
              </a:rPr>
              <a:t>2027</a:t>
            </a:r>
          </a:p>
        </p:txBody>
      </p:sp>
      <p:cxnSp>
        <p:nvCxnSpPr>
          <p:cNvPr id="17" name="Straight Connector 16"/>
          <p:cNvCxnSpPr/>
          <p:nvPr/>
        </p:nvCxnSpPr>
        <p:spPr bwMode="auto">
          <a:xfrm>
            <a:off x="4203248" y="2143597"/>
            <a:ext cx="0" cy="3578742"/>
          </a:xfrm>
          <a:prstGeom prst="line">
            <a:avLst/>
          </a:prstGeom>
          <a:solidFill>
            <a:sysClr val="window" lastClr="FFFFFF"/>
          </a:solidFill>
          <a:ln w="3175" cap="flat" cmpd="sng" algn="ctr">
            <a:solidFill>
              <a:srgbClr val="9E9E9E"/>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4980020" y="2141024"/>
            <a:ext cx="0" cy="3578742"/>
          </a:xfrm>
          <a:prstGeom prst="line">
            <a:avLst/>
          </a:prstGeom>
          <a:solidFill>
            <a:sysClr val="window" lastClr="FFFFFF"/>
          </a:solidFill>
          <a:ln w="3175" cap="flat" cmpd="sng" algn="ctr">
            <a:solidFill>
              <a:srgbClr val="9E9E9E"/>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6499260" y="2143597"/>
            <a:ext cx="0" cy="3578742"/>
          </a:xfrm>
          <a:prstGeom prst="line">
            <a:avLst/>
          </a:prstGeom>
          <a:solidFill>
            <a:sysClr val="window" lastClr="FFFFFF"/>
          </a:solidFill>
          <a:ln w="3175" cap="flat" cmpd="sng" algn="ctr">
            <a:solidFill>
              <a:srgbClr val="9E9E9E"/>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ight Arrow 19"/>
          <p:cNvSpPr/>
          <p:nvPr/>
        </p:nvSpPr>
        <p:spPr>
          <a:xfrm>
            <a:off x="2515671" y="2518888"/>
            <a:ext cx="4927948" cy="637706"/>
          </a:xfrm>
          <a:prstGeom prst="rightArrow">
            <a:avLst/>
          </a:prstGeom>
          <a:solidFill>
            <a:srgbClr val="9E9E9E">
              <a:lumMod val="60000"/>
              <a:lumOff val="40000"/>
            </a:srgbClr>
          </a:solidFill>
          <a:ln w="25400" cap="flat" cmpd="sng" algn="ctr">
            <a:solidFill>
              <a:sysClr val="window" lastClr="FFFFFF"/>
            </a:solidFill>
            <a:prstDash val="solid"/>
          </a:ln>
          <a:effectLst/>
        </p:spPr>
        <p:txBody>
          <a:bodyPr lIns="102381" tIns="51190" rIns="102381" bIns="51190" rtlCol="0" anchor="ctr"/>
          <a:lstStyle/>
          <a:p>
            <a:pPr algn="ctr" defTabSz="913955">
              <a:defRPr/>
            </a:pPr>
            <a:endParaRPr lang="en-US" kern="0">
              <a:solidFill>
                <a:prstClr val="white"/>
              </a:solidFill>
              <a:cs typeface="Arial" charset="0"/>
            </a:endParaRPr>
          </a:p>
        </p:txBody>
      </p:sp>
      <p:sp>
        <p:nvSpPr>
          <p:cNvPr id="21" name="Right Arrow 20"/>
          <p:cNvSpPr/>
          <p:nvPr/>
        </p:nvSpPr>
        <p:spPr>
          <a:xfrm>
            <a:off x="2515671" y="5306565"/>
            <a:ext cx="4933008" cy="637706"/>
          </a:xfrm>
          <a:prstGeom prst="rightArrow">
            <a:avLst/>
          </a:prstGeom>
          <a:solidFill>
            <a:srgbClr val="9E9E9E">
              <a:lumMod val="60000"/>
              <a:lumOff val="40000"/>
            </a:srgbClr>
          </a:solidFill>
          <a:ln w="25400" cap="flat" cmpd="sng" algn="ctr">
            <a:solidFill>
              <a:sysClr val="window" lastClr="FFFFFF"/>
            </a:solidFill>
            <a:prstDash val="solid"/>
          </a:ln>
          <a:effectLst/>
        </p:spPr>
        <p:txBody>
          <a:bodyPr lIns="102381" tIns="51190" rIns="102381" bIns="51190" rtlCol="0" anchor="ctr"/>
          <a:lstStyle/>
          <a:p>
            <a:pPr algn="ctr" defTabSz="913955">
              <a:defRPr/>
            </a:pPr>
            <a:endParaRPr lang="en-US" kern="0">
              <a:solidFill>
                <a:prstClr val="white"/>
              </a:solidFill>
              <a:cs typeface="Arial" charset="0"/>
            </a:endParaRPr>
          </a:p>
        </p:txBody>
      </p:sp>
      <p:sp>
        <p:nvSpPr>
          <p:cNvPr id="22" name="Right Arrow 21"/>
          <p:cNvSpPr/>
          <p:nvPr/>
        </p:nvSpPr>
        <p:spPr>
          <a:xfrm>
            <a:off x="2515671" y="4000432"/>
            <a:ext cx="4927948" cy="637706"/>
          </a:xfrm>
          <a:prstGeom prst="rightArrow">
            <a:avLst/>
          </a:prstGeom>
          <a:solidFill>
            <a:srgbClr val="9E9E9E">
              <a:lumMod val="60000"/>
              <a:lumOff val="40000"/>
            </a:srgbClr>
          </a:solidFill>
          <a:ln w="25400" cap="flat" cmpd="sng" algn="ctr">
            <a:solidFill>
              <a:sysClr val="window" lastClr="FFFFFF"/>
            </a:solidFill>
            <a:prstDash val="solid"/>
          </a:ln>
          <a:effectLst/>
        </p:spPr>
        <p:txBody>
          <a:bodyPr lIns="102381" tIns="51190" rIns="102381" bIns="51190" rtlCol="0" anchor="ctr"/>
          <a:lstStyle/>
          <a:p>
            <a:pPr algn="ctr" defTabSz="913955">
              <a:defRPr/>
            </a:pPr>
            <a:endParaRPr lang="en-US" kern="0">
              <a:solidFill>
                <a:prstClr val="white"/>
              </a:solidFill>
              <a:cs typeface="Arial" charset="0"/>
            </a:endParaRPr>
          </a:p>
        </p:txBody>
      </p:sp>
      <p:sp>
        <p:nvSpPr>
          <p:cNvPr id="23" name="TextBox 22"/>
          <p:cNvSpPr txBox="1"/>
          <p:nvPr/>
        </p:nvSpPr>
        <p:spPr bwMode="auto">
          <a:xfrm>
            <a:off x="7350951" y="1274160"/>
            <a:ext cx="1362552" cy="169277"/>
          </a:xfrm>
          <a:prstGeom prst="rect">
            <a:avLst/>
          </a:prstGeom>
          <a:noFill/>
          <a:ln w="9525">
            <a:noFill/>
            <a:miter lim="800000"/>
            <a:headEnd/>
            <a:tailEnd/>
          </a:ln>
        </p:spPr>
        <p:txBody>
          <a:bodyPr wrap="none" lIns="0" tIns="0" rIns="0" bIns="0" rtlCol="0" anchor="t" anchorCtr="0">
            <a:spAutoFit/>
          </a:bodyPr>
          <a:lstStyle/>
          <a:p>
            <a:pPr defTabSz="913955" fontAlgn="base">
              <a:spcBef>
                <a:spcPct val="0"/>
              </a:spcBef>
              <a:spcAft>
                <a:spcPct val="0"/>
              </a:spcAft>
            </a:pPr>
            <a:r>
              <a:rPr lang="en-US" sz="1100" i="1" dirty="0">
                <a:solidFill>
                  <a:prstClr val="white"/>
                </a:solidFill>
                <a:cs typeface="Daimler CS"/>
              </a:rPr>
              <a:t>Improvement vs. GHG17</a:t>
            </a:r>
          </a:p>
        </p:txBody>
      </p:sp>
      <p:sp>
        <p:nvSpPr>
          <p:cNvPr id="24" name="Oval 23"/>
          <p:cNvSpPr/>
          <p:nvPr/>
        </p:nvSpPr>
        <p:spPr>
          <a:xfrm>
            <a:off x="5313056" y="2382286"/>
            <a:ext cx="915431" cy="910912"/>
          </a:xfrm>
          <a:prstGeom prst="ellipse">
            <a:avLst/>
          </a:prstGeom>
          <a:solidFill>
            <a:srgbClr val="007A93"/>
          </a:solidFill>
          <a:ln w="76200" cap="flat" cmpd="sng" algn="ctr">
            <a:solidFill>
              <a:sysClr val="window" lastClr="FFFFFF"/>
            </a:solidFill>
            <a:prstDash val="solid"/>
          </a:ln>
          <a:effectLst/>
        </p:spPr>
        <p:txBody>
          <a:bodyPr lIns="0" tIns="51190" rIns="0" bIns="51190" rtlCol="0" anchor="ctr"/>
          <a:lstStyle/>
          <a:p>
            <a:pPr algn="ctr" defTabSz="913955">
              <a:defRPr/>
            </a:pPr>
            <a:r>
              <a:rPr lang="en-US" b="1" kern="0" dirty="0">
                <a:solidFill>
                  <a:prstClr val="white"/>
                </a:solidFill>
                <a:cs typeface="Arial" charset="0"/>
              </a:rPr>
              <a:t>20</a:t>
            </a:r>
            <a:r>
              <a:rPr lang="en-US" kern="0" dirty="0">
                <a:solidFill>
                  <a:prstClr val="white"/>
                </a:solidFill>
                <a:cs typeface="Arial" charset="0"/>
              </a:rPr>
              <a:t>%</a:t>
            </a:r>
          </a:p>
        </p:txBody>
      </p:sp>
      <p:sp>
        <p:nvSpPr>
          <p:cNvPr id="25" name="Oval 24"/>
          <p:cNvSpPr/>
          <p:nvPr/>
        </p:nvSpPr>
        <p:spPr>
          <a:xfrm>
            <a:off x="5489991" y="5357724"/>
            <a:ext cx="504477" cy="535393"/>
          </a:xfrm>
          <a:prstGeom prst="ellipse">
            <a:avLst/>
          </a:prstGeom>
          <a:solidFill>
            <a:srgbClr val="007A93"/>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1700" b="1" kern="0" dirty="0">
                <a:solidFill>
                  <a:prstClr val="white"/>
                </a:solidFill>
                <a:cs typeface="Arial" charset="0"/>
              </a:rPr>
              <a:t>4</a:t>
            </a:r>
            <a:r>
              <a:rPr lang="en-US" sz="1700" kern="0" dirty="0">
                <a:solidFill>
                  <a:prstClr val="white"/>
                </a:solidFill>
                <a:cs typeface="Arial" charset="0"/>
              </a:rPr>
              <a:t>%</a:t>
            </a:r>
          </a:p>
        </p:txBody>
      </p:sp>
      <p:sp>
        <p:nvSpPr>
          <p:cNvPr id="26" name="Oval 25"/>
          <p:cNvSpPr/>
          <p:nvPr/>
        </p:nvSpPr>
        <p:spPr>
          <a:xfrm>
            <a:off x="3117227" y="2469614"/>
            <a:ext cx="694342" cy="736254"/>
          </a:xfrm>
          <a:prstGeom prst="ellipse">
            <a:avLst/>
          </a:prstGeom>
          <a:solidFill>
            <a:srgbClr val="A6CAD8">
              <a:lumMod val="75000"/>
            </a:srgbClr>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1700" b="1" kern="0" dirty="0">
                <a:solidFill>
                  <a:prstClr val="white"/>
                </a:solidFill>
                <a:cs typeface="Arial" charset="0"/>
              </a:rPr>
              <a:t>13</a:t>
            </a:r>
            <a:r>
              <a:rPr lang="en-US" sz="1700" kern="0" dirty="0">
                <a:solidFill>
                  <a:prstClr val="white"/>
                </a:solidFill>
                <a:cs typeface="Arial" charset="0"/>
              </a:rPr>
              <a:t>%</a:t>
            </a:r>
          </a:p>
        </p:txBody>
      </p:sp>
      <p:sp>
        <p:nvSpPr>
          <p:cNvPr id="27" name="Oval 26"/>
          <p:cNvSpPr/>
          <p:nvPr/>
        </p:nvSpPr>
        <p:spPr>
          <a:xfrm>
            <a:off x="3260348" y="5409050"/>
            <a:ext cx="408102" cy="432736"/>
          </a:xfrm>
          <a:prstGeom prst="ellipse">
            <a:avLst/>
          </a:prstGeom>
          <a:solidFill>
            <a:srgbClr val="A6CAD8">
              <a:lumMod val="75000"/>
            </a:srgbClr>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1300" b="1" kern="0" dirty="0">
                <a:solidFill>
                  <a:prstClr val="white"/>
                </a:solidFill>
                <a:cs typeface="Arial" charset="0"/>
              </a:rPr>
              <a:t>2</a:t>
            </a:r>
            <a:r>
              <a:rPr lang="en-US" sz="1300" kern="0" dirty="0">
                <a:solidFill>
                  <a:prstClr val="white"/>
                </a:solidFill>
                <a:cs typeface="Arial" charset="0"/>
              </a:rPr>
              <a:t>%</a:t>
            </a:r>
          </a:p>
        </p:txBody>
      </p:sp>
      <p:sp>
        <p:nvSpPr>
          <p:cNvPr id="28" name="Oval 27"/>
          <p:cNvSpPr/>
          <p:nvPr/>
        </p:nvSpPr>
        <p:spPr>
          <a:xfrm>
            <a:off x="3124313" y="3958674"/>
            <a:ext cx="680170" cy="721224"/>
          </a:xfrm>
          <a:prstGeom prst="ellipse">
            <a:avLst/>
          </a:prstGeom>
          <a:solidFill>
            <a:srgbClr val="A6CAD8">
              <a:lumMod val="75000"/>
            </a:srgbClr>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1700" b="1" kern="0" dirty="0">
                <a:solidFill>
                  <a:prstClr val="white"/>
                </a:solidFill>
                <a:cs typeface="Arial" charset="0"/>
              </a:rPr>
              <a:t>12</a:t>
            </a:r>
            <a:r>
              <a:rPr lang="en-US" sz="1700" kern="0" dirty="0">
                <a:solidFill>
                  <a:prstClr val="white"/>
                </a:solidFill>
                <a:cs typeface="Arial" charset="0"/>
              </a:rPr>
              <a:t>%</a:t>
            </a:r>
          </a:p>
        </p:txBody>
      </p:sp>
      <p:sp>
        <p:nvSpPr>
          <p:cNvPr id="29" name="TextBox 28"/>
          <p:cNvSpPr txBox="1"/>
          <p:nvPr/>
        </p:nvSpPr>
        <p:spPr bwMode="auto">
          <a:xfrm>
            <a:off x="471243" y="2562105"/>
            <a:ext cx="1242571" cy="400110"/>
          </a:xfrm>
          <a:prstGeom prst="rect">
            <a:avLst/>
          </a:prstGeom>
          <a:noFill/>
          <a:ln w="9525">
            <a:noFill/>
            <a:miter lim="800000"/>
            <a:headEnd/>
            <a:tailEnd/>
          </a:ln>
        </p:spPr>
        <p:txBody>
          <a:bodyPr wrap="square" lIns="0" tIns="0" rIns="0" bIns="0" rtlCol="0" anchor="t" anchorCtr="0">
            <a:spAutoFit/>
          </a:bodyPr>
          <a:lstStyle/>
          <a:p>
            <a:pPr defTabSz="913955" fontAlgn="base">
              <a:spcBef>
                <a:spcPct val="0"/>
              </a:spcBef>
              <a:spcAft>
                <a:spcPct val="0"/>
              </a:spcAft>
            </a:pPr>
            <a:r>
              <a:rPr lang="en-US" sz="1300" b="1" dirty="0">
                <a:solidFill>
                  <a:prstClr val="white"/>
                </a:solidFill>
                <a:cs typeface="Daimler CS"/>
              </a:rPr>
              <a:t>Combination Tractors</a:t>
            </a:r>
          </a:p>
        </p:txBody>
      </p:sp>
      <p:sp>
        <p:nvSpPr>
          <p:cNvPr id="30" name="TextBox 29"/>
          <p:cNvSpPr txBox="1"/>
          <p:nvPr/>
        </p:nvSpPr>
        <p:spPr bwMode="auto">
          <a:xfrm>
            <a:off x="453889" y="4043170"/>
            <a:ext cx="1242571" cy="200055"/>
          </a:xfrm>
          <a:prstGeom prst="rect">
            <a:avLst/>
          </a:prstGeom>
          <a:noFill/>
          <a:ln w="9525">
            <a:noFill/>
            <a:miter lim="800000"/>
            <a:headEnd/>
            <a:tailEnd/>
          </a:ln>
        </p:spPr>
        <p:txBody>
          <a:bodyPr wrap="square" lIns="0" tIns="0" rIns="0" bIns="0" rtlCol="0" anchor="t" anchorCtr="0">
            <a:spAutoFit/>
          </a:bodyPr>
          <a:lstStyle/>
          <a:p>
            <a:pPr defTabSz="913955" fontAlgn="base">
              <a:spcBef>
                <a:spcPct val="0"/>
              </a:spcBef>
              <a:spcAft>
                <a:spcPct val="0"/>
              </a:spcAft>
            </a:pPr>
            <a:r>
              <a:rPr lang="en-US" sz="1300" b="1" dirty="0">
                <a:solidFill>
                  <a:prstClr val="white"/>
                </a:solidFill>
                <a:cs typeface="Daimler CS"/>
              </a:rPr>
              <a:t>School Bus</a:t>
            </a:r>
          </a:p>
        </p:txBody>
      </p:sp>
      <p:sp>
        <p:nvSpPr>
          <p:cNvPr id="31" name="TextBox 30"/>
          <p:cNvSpPr txBox="1"/>
          <p:nvPr/>
        </p:nvSpPr>
        <p:spPr bwMode="auto">
          <a:xfrm>
            <a:off x="478686" y="5295042"/>
            <a:ext cx="1242571" cy="400110"/>
          </a:xfrm>
          <a:prstGeom prst="rect">
            <a:avLst/>
          </a:prstGeom>
          <a:noFill/>
          <a:ln w="9525">
            <a:noFill/>
            <a:miter lim="800000"/>
            <a:headEnd/>
            <a:tailEnd/>
          </a:ln>
        </p:spPr>
        <p:txBody>
          <a:bodyPr wrap="square" lIns="0" tIns="0" rIns="0" bIns="0" rtlCol="0" anchor="t" anchorCtr="0">
            <a:spAutoFit/>
          </a:bodyPr>
          <a:lstStyle/>
          <a:p>
            <a:pPr defTabSz="913955" fontAlgn="base">
              <a:spcBef>
                <a:spcPct val="0"/>
              </a:spcBef>
              <a:spcAft>
                <a:spcPct val="0"/>
              </a:spcAft>
            </a:pPr>
            <a:r>
              <a:rPr lang="en-US" sz="1300" b="1" dirty="0">
                <a:solidFill>
                  <a:prstClr val="white"/>
                </a:solidFill>
                <a:cs typeface="Daimler CS"/>
              </a:rPr>
              <a:t>Heavy Duty</a:t>
            </a:r>
          </a:p>
          <a:p>
            <a:pPr defTabSz="913955" fontAlgn="base">
              <a:spcBef>
                <a:spcPct val="0"/>
              </a:spcBef>
              <a:spcAft>
                <a:spcPct val="0"/>
              </a:spcAft>
            </a:pPr>
            <a:r>
              <a:rPr lang="en-US" sz="1300" b="1" dirty="0">
                <a:solidFill>
                  <a:prstClr val="white"/>
                </a:solidFill>
                <a:cs typeface="Daimler CS"/>
              </a:rPr>
              <a:t>Engines*</a:t>
            </a:r>
          </a:p>
        </p:txBody>
      </p:sp>
      <p:sp>
        <p:nvSpPr>
          <p:cNvPr id="32" name="Oval 31"/>
          <p:cNvSpPr/>
          <p:nvPr/>
        </p:nvSpPr>
        <p:spPr>
          <a:xfrm>
            <a:off x="5278349" y="3863830"/>
            <a:ext cx="915431" cy="910912"/>
          </a:xfrm>
          <a:prstGeom prst="ellipse">
            <a:avLst/>
          </a:prstGeom>
          <a:solidFill>
            <a:srgbClr val="007A93"/>
          </a:solidFill>
          <a:ln w="76200" cap="flat" cmpd="sng" algn="ctr">
            <a:solidFill>
              <a:sysClr val="window" lastClr="FFFFFF"/>
            </a:solidFill>
            <a:prstDash val="solid"/>
          </a:ln>
          <a:effectLst/>
        </p:spPr>
        <p:txBody>
          <a:bodyPr lIns="0" tIns="51190" rIns="0" bIns="51190" rtlCol="0" anchor="ctr"/>
          <a:lstStyle/>
          <a:p>
            <a:pPr algn="ctr" defTabSz="913955">
              <a:defRPr/>
            </a:pPr>
            <a:r>
              <a:rPr lang="en-US" b="1" kern="0" dirty="0">
                <a:solidFill>
                  <a:prstClr val="white"/>
                </a:solidFill>
                <a:cs typeface="Arial" charset="0"/>
              </a:rPr>
              <a:t>20</a:t>
            </a:r>
            <a:r>
              <a:rPr lang="en-US" kern="0" dirty="0">
                <a:solidFill>
                  <a:prstClr val="white"/>
                </a:solidFill>
                <a:cs typeface="Arial" charset="0"/>
              </a:rPr>
              <a:t>%</a:t>
            </a:r>
          </a:p>
        </p:txBody>
      </p:sp>
      <p:sp>
        <p:nvSpPr>
          <p:cNvPr id="33" name="Oval 32"/>
          <p:cNvSpPr/>
          <p:nvPr/>
        </p:nvSpPr>
        <p:spPr>
          <a:xfrm>
            <a:off x="7739230" y="5298304"/>
            <a:ext cx="659477" cy="654232"/>
          </a:xfrm>
          <a:prstGeom prst="ellipse">
            <a:avLst/>
          </a:prstGeom>
          <a:solidFill>
            <a:srgbClr val="004355"/>
          </a:solidFill>
          <a:ln w="76200" cap="flat" cmpd="sng" algn="ctr">
            <a:solidFill>
              <a:sysClr val="window" lastClr="FFFFFF"/>
            </a:solidFill>
            <a:prstDash val="solid"/>
          </a:ln>
          <a:effectLst/>
        </p:spPr>
        <p:txBody>
          <a:bodyPr lIns="0" tIns="51190" rIns="0" bIns="51190" rtlCol="0" anchor="ctr"/>
          <a:lstStyle/>
          <a:p>
            <a:pPr algn="ctr" defTabSz="913955">
              <a:defRPr/>
            </a:pPr>
            <a:r>
              <a:rPr lang="en-US" b="1" kern="0" dirty="0">
                <a:solidFill>
                  <a:prstClr val="white"/>
                </a:solidFill>
                <a:cs typeface="Arial" charset="0"/>
              </a:rPr>
              <a:t>5</a:t>
            </a:r>
            <a:r>
              <a:rPr lang="en-US" kern="0" dirty="0">
                <a:solidFill>
                  <a:prstClr val="white"/>
                </a:solidFill>
                <a:cs typeface="Arial" charset="0"/>
              </a:rPr>
              <a:t>%</a:t>
            </a:r>
          </a:p>
        </p:txBody>
      </p:sp>
      <p:sp>
        <p:nvSpPr>
          <p:cNvPr id="34" name="Oval 33"/>
          <p:cNvSpPr/>
          <p:nvPr/>
        </p:nvSpPr>
        <p:spPr>
          <a:xfrm>
            <a:off x="7531542" y="2281192"/>
            <a:ext cx="1122026" cy="1113105"/>
          </a:xfrm>
          <a:prstGeom prst="ellipse">
            <a:avLst/>
          </a:prstGeom>
          <a:solidFill>
            <a:srgbClr val="004355"/>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3000" b="1" kern="0" dirty="0">
                <a:solidFill>
                  <a:prstClr val="white"/>
                </a:solidFill>
                <a:cs typeface="Arial" charset="0"/>
              </a:rPr>
              <a:t>25</a:t>
            </a:r>
            <a:r>
              <a:rPr lang="en-US" sz="3000" kern="0" dirty="0">
                <a:solidFill>
                  <a:prstClr val="white"/>
                </a:solidFill>
                <a:cs typeface="Arial" charset="0"/>
              </a:rPr>
              <a:t>%</a:t>
            </a:r>
          </a:p>
        </p:txBody>
      </p:sp>
      <p:sp>
        <p:nvSpPr>
          <p:cNvPr id="35" name="Oval 34"/>
          <p:cNvSpPr/>
          <p:nvPr/>
        </p:nvSpPr>
        <p:spPr>
          <a:xfrm>
            <a:off x="7524899" y="3774091"/>
            <a:ext cx="1126088" cy="1090388"/>
          </a:xfrm>
          <a:prstGeom prst="ellipse">
            <a:avLst/>
          </a:prstGeom>
          <a:solidFill>
            <a:srgbClr val="004355"/>
          </a:solidFill>
          <a:ln w="76200" cap="flat" cmpd="sng" algn="ctr">
            <a:solidFill>
              <a:sysClr val="window" lastClr="FFFFFF"/>
            </a:solidFill>
            <a:prstDash val="solid"/>
          </a:ln>
          <a:effectLst/>
        </p:spPr>
        <p:txBody>
          <a:bodyPr lIns="0" tIns="51190" rIns="0" bIns="51190" rtlCol="0" anchor="ctr"/>
          <a:lstStyle/>
          <a:p>
            <a:pPr algn="ctr" defTabSz="913955">
              <a:defRPr/>
            </a:pPr>
            <a:r>
              <a:rPr lang="en-US" sz="3000" b="1" kern="0" dirty="0">
                <a:solidFill>
                  <a:prstClr val="white"/>
                </a:solidFill>
                <a:cs typeface="Arial" charset="0"/>
              </a:rPr>
              <a:t>24</a:t>
            </a:r>
            <a:r>
              <a:rPr lang="en-US" sz="3000" kern="0" dirty="0">
                <a:solidFill>
                  <a:prstClr val="white"/>
                </a:solidFill>
                <a:cs typeface="Arial" charset="0"/>
              </a:rPr>
              <a:t>%</a:t>
            </a:r>
          </a:p>
        </p:txBody>
      </p:sp>
      <p:sp>
        <p:nvSpPr>
          <p:cNvPr id="36" name="Rectangle 35"/>
          <p:cNvSpPr/>
          <p:nvPr/>
        </p:nvSpPr>
        <p:spPr>
          <a:xfrm>
            <a:off x="453891" y="1582655"/>
            <a:ext cx="2378569" cy="514339"/>
          </a:xfrm>
          <a:prstGeom prst="rect">
            <a:avLst/>
          </a:prstGeom>
          <a:solidFill>
            <a:srgbClr val="9E9E9E">
              <a:lumMod val="50000"/>
            </a:srgbClr>
          </a:solidFill>
          <a:ln w="28575" cap="flat" cmpd="sng" algn="ctr">
            <a:noFill/>
            <a:prstDash val="solid"/>
          </a:ln>
          <a:effectLst>
            <a:outerShdw blurRad="50800" dist="38100" algn="l" rotWithShape="0">
              <a:prstClr val="black">
                <a:alpha val="40000"/>
              </a:prstClr>
            </a:outerShdw>
          </a:effectLst>
        </p:spPr>
        <p:txBody>
          <a:bodyPr lIns="102381" tIns="51190" rIns="102381" bIns="51190" rtlCol="0" anchor="ctr"/>
          <a:lstStyle/>
          <a:p>
            <a:pPr algn="ctr" defTabSz="913955">
              <a:defRPr/>
            </a:pPr>
            <a:r>
              <a:rPr lang="en-US" kern="0" dirty="0">
                <a:solidFill>
                  <a:prstClr val="white"/>
                </a:solidFill>
                <a:cs typeface="Arial" charset="0"/>
              </a:rPr>
              <a:t>Categories</a:t>
            </a:r>
          </a:p>
        </p:txBody>
      </p:sp>
    </p:spTree>
    <p:extLst>
      <p:ext uri="{BB962C8B-B14F-4D97-AF65-F5344CB8AC3E}">
        <p14:creationId xmlns:p14="http://schemas.microsoft.com/office/powerpoint/2010/main" val="2673388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90" y="2119"/>
          <a:ext cx="1587" cy="2116"/>
        </p:xfrm>
        <a:graphic>
          <a:graphicData uri="http://schemas.openxmlformats.org/presentationml/2006/ole">
            <mc:AlternateContent xmlns:mc="http://schemas.openxmlformats.org/markup-compatibility/2006">
              <mc:Choice xmlns:v="urn:schemas-microsoft-com:vml" Requires="v">
                <p:oleObj spid="_x0000_s205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90" y="2119"/>
                        <a:ext cx="1587" cy="2116"/>
                      </a:xfrm>
                      <a:prstGeom prst="rect">
                        <a:avLst/>
                      </a:prstGeom>
                    </p:spPr>
                  </p:pic>
                </p:oleObj>
              </mc:Fallback>
            </mc:AlternateContent>
          </a:graphicData>
        </a:graphic>
      </p:graphicFrame>
      <p:sp>
        <p:nvSpPr>
          <p:cNvPr id="3" name="Content Placeholder 2"/>
          <p:cNvSpPr>
            <a:spLocks noGrp="1"/>
          </p:cNvSpPr>
          <p:nvPr>
            <p:ph idx="1"/>
          </p:nvPr>
        </p:nvSpPr>
        <p:spPr>
          <a:xfrm>
            <a:off x="386540" y="1312002"/>
            <a:ext cx="8353425" cy="3619500"/>
          </a:xfrm>
        </p:spPr>
        <p:txBody>
          <a:bodyPr/>
          <a:lstStyle/>
          <a:p>
            <a:pPr marL="319940" indent="-319940">
              <a:buFont typeface="Arial" panose="020B0604020202020204" pitchFamily="34" charset="0"/>
              <a:buChar char="•"/>
            </a:pPr>
            <a:r>
              <a:rPr lang="en-US" sz="1800" dirty="0"/>
              <a:t>Specialized vocational vehicles, which cover a wide variety of heavy-duty truck and bus types. Some of these include delivery, refuse, utility, dump, cement, transit bus, shuttle bus, school bus, emergency vehicles, and recreational vehicles. </a:t>
            </a:r>
          </a:p>
          <a:p>
            <a:pPr marL="319940" indent="-319940">
              <a:buFont typeface="Arial" panose="020B0604020202020204" pitchFamily="34" charset="0"/>
              <a:buChar char="•"/>
            </a:pPr>
            <a:r>
              <a:rPr lang="en-US" sz="1800" dirty="0"/>
              <a:t>Sample of Vehicle Technologies for vocational vehicles:</a:t>
            </a:r>
          </a:p>
          <a:p>
            <a:pPr marL="718091" lvl="1" indent="-319940"/>
            <a:r>
              <a:rPr lang="en-US" sz="1800" dirty="0"/>
              <a:t>Weight Reduction</a:t>
            </a:r>
          </a:p>
          <a:p>
            <a:pPr marL="718091" lvl="1" indent="-319940"/>
            <a:r>
              <a:rPr lang="en-US" sz="1800" dirty="0"/>
              <a:t>Neutral-idle</a:t>
            </a:r>
          </a:p>
          <a:p>
            <a:pPr marL="718091" lvl="1" indent="-319940"/>
            <a:r>
              <a:rPr lang="en-US" sz="1800" dirty="0"/>
              <a:t>Start-Stop</a:t>
            </a:r>
          </a:p>
          <a:p>
            <a:pPr marL="718091" lvl="1" indent="-319940"/>
            <a:r>
              <a:rPr lang="en-US" sz="1800" dirty="0"/>
              <a:t>Automatic Engine Shutdown</a:t>
            </a:r>
          </a:p>
          <a:p>
            <a:pPr marL="1224662" lvl="2" indent="-319940"/>
            <a:endParaRPr lang="en-US" sz="1800" dirty="0"/>
          </a:p>
          <a:p>
            <a:pPr marL="718091" lvl="1" indent="-319940"/>
            <a:endParaRPr lang="en-US" sz="1800" dirty="0"/>
          </a:p>
        </p:txBody>
      </p:sp>
      <p:sp>
        <p:nvSpPr>
          <p:cNvPr id="13" name="Title 1"/>
          <p:cNvSpPr txBox="1">
            <a:spLocks/>
          </p:cNvSpPr>
          <p:nvPr/>
        </p:nvSpPr>
        <p:spPr bwMode="auto">
          <a:xfrm>
            <a:off x="347665" y="446495"/>
            <a:ext cx="8353425" cy="73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83466" numCol="1" anchor="t" anchorCtr="0" compatLnSpc="1">
            <a:prstTxWarp prst="textNoShape">
              <a:avLst/>
            </a:prstTxWarp>
            <a:noAutofit/>
          </a:bodyPr>
          <a:lstStyle>
            <a:lvl1pPr algn="l" rtl="0" eaLnBrk="1" fontAlgn="base" hangingPunct="1">
              <a:lnSpc>
                <a:spcPts val="3000"/>
              </a:lnSpc>
              <a:spcBef>
                <a:spcPct val="0"/>
              </a:spcBef>
              <a:spcAft>
                <a:spcPct val="0"/>
              </a:spcAft>
              <a:defRPr sz="2800" b="0" i="0" baseline="0">
                <a:solidFill>
                  <a:schemeClr val="bg1"/>
                </a:solidFill>
                <a:latin typeface="CorpoS"/>
                <a:ea typeface="+mj-ea"/>
                <a:cs typeface="CorpoS"/>
              </a:defRPr>
            </a:lvl1pPr>
            <a:lvl2pPr algn="l" rtl="0" eaLnBrk="1" fontAlgn="base" hangingPunct="1">
              <a:lnSpc>
                <a:spcPts val="3000"/>
              </a:lnSpc>
              <a:spcBef>
                <a:spcPct val="0"/>
              </a:spcBef>
              <a:spcAft>
                <a:spcPct val="0"/>
              </a:spcAft>
              <a:defRPr sz="2800" b="1">
                <a:solidFill>
                  <a:schemeClr val="accent1"/>
                </a:solidFill>
                <a:latin typeface="CorpoS" pitchFamily="2" charset="0"/>
              </a:defRPr>
            </a:lvl2pPr>
            <a:lvl3pPr algn="l" rtl="0" eaLnBrk="1" fontAlgn="base" hangingPunct="1">
              <a:lnSpc>
                <a:spcPts val="3000"/>
              </a:lnSpc>
              <a:spcBef>
                <a:spcPct val="0"/>
              </a:spcBef>
              <a:spcAft>
                <a:spcPct val="0"/>
              </a:spcAft>
              <a:defRPr sz="2800" b="1">
                <a:solidFill>
                  <a:schemeClr val="accent1"/>
                </a:solidFill>
                <a:latin typeface="CorpoS" pitchFamily="2" charset="0"/>
              </a:defRPr>
            </a:lvl3pPr>
            <a:lvl4pPr algn="l" rtl="0" eaLnBrk="1" fontAlgn="base" hangingPunct="1">
              <a:lnSpc>
                <a:spcPts val="3000"/>
              </a:lnSpc>
              <a:spcBef>
                <a:spcPct val="0"/>
              </a:spcBef>
              <a:spcAft>
                <a:spcPct val="0"/>
              </a:spcAft>
              <a:defRPr sz="2800" b="1">
                <a:solidFill>
                  <a:schemeClr val="accent1"/>
                </a:solidFill>
                <a:latin typeface="CorpoS" pitchFamily="2" charset="0"/>
              </a:defRPr>
            </a:lvl4pPr>
            <a:lvl5pPr algn="l" rtl="0" eaLnBrk="1" fontAlgn="base" hangingPunct="1">
              <a:lnSpc>
                <a:spcPts val="3000"/>
              </a:lnSpc>
              <a:spcBef>
                <a:spcPct val="0"/>
              </a:spcBef>
              <a:spcAft>
                <a:spcPct val="0"/>
              </a:spcAft>
              <a:defRPr sz="2800" b="1">
                <a:solidFill>
                  <a:schemeClr val="accent1"/>
                </a:solidFill>
                <a:latin typeface="CorpoS" pitchFamily="2" charset="0"/>
              </a:defRPr>
            </a:lvl5pPr>
            <a:lvl6pPr marL="457200" algn="l" rtl="0" eaLnBrk="1" fontAlgn="base" hangingPunct="1">
              <a:lnSpc>
                <a:spcPts val="3000"/>
              </a:lnSpc>
              <a:spcBef>
                <a:spcPct val="0"/>
              </a:spcBef>
              <a:spcAft>
                <a:spcPct val="0"/>
              </a:spcAft>
              <a:defRPr sz="2800" b="1">
                <a:solidFill>
                  <a:schemeClr val="bg2"/>
                </a:solidFill>
                <a:latin typeface="CorpoS" pitchFamily="2" charset="0"/>
              </a:defRPr>
            </a:lvl6pPr>
            <a:lvl7pPr marL="914400" algn="l" rtl="0" eaLnBrk="1" fontAlgn="base" hangingPunct="1">
              <a:lnSpc>
                <a:spcPts val="3000"/>
              </a:lnSpc>
              <a:spcBef>
                <a:spcPct val="0"/>
              </a:spcBef>
              <a:spcAft>
                <a:spcPct val="0"/>
              </a:spcAft>
              <a:defRPr sz="2800" b="1">
                <a:solidFill>
                  <a:schemeClr val="bg2"/>
                </a:solidFill>
                <a:latin typeface="CorpoS" pitchFamily="2" charset="0"/>
              </a:defRPr>
            </a:lvl7pPr>
            <a:lvl8pPr marL="1371600" algn="l" rtl="0" eaLnBrk="1" fontAlgn="base" hangingPunct="1">
              <a:lnSpc>
                <a:spcPts val="3000"/>
              </a:lnSpc>
              <a:spcBef>
                <a:spcPct val="0"/>
              </a:spcBef>
              <a:spcAft>
                <a:spcPct val="0"/>
              </a:spcAft>
              <a:defRPr sz="2800" b="1">
                <a:solidFill>
                  <a:schemeClr val="bg2"/>
                </a:solidFill>
                <a:latin typeface="CorpoS" pitchFamily="2" charset="0"/>
              </a:defRPr>
            </a:lvl8pPr>
            <a:lvl9pPr marL="1828800" algn="l" rtl="0" eaLnBrk="1" fontAlgn="base" hangingPunct="1">
              <a:lnSpc>
                <a:spcPts val="3000"/>
              </a:lnSpc>
              <a:spcBef>
                <a:spcPct val="0"/>
              </a:spcBef>
              <a:spcAft>
                <a:spcPct val="0"/>
              </a:spcAft>
              <a:defRPr sz="2800" b="1">
                <a:solidFill>
                  <a:schemeClr val="bg2"/>
                </a:solidFill>
                <a:latin typeface="CorpoS" pitchFamily="2" charset="0"/>
              </a:defRPr>
            </a:lvl9pPr>
          </a:lstStyle>
          <a:p>
            <a:pPr defTabSz="1023999"/>
            <a:r>
              <a:rPr lang="en-US" dirty="0" smtClean="0">
                <a:solidFill>
                  <a:srgbClr val="FFFFFF"/>
                </a:solidFill>
              </a:rPr>
              <a:t>Vocational Vehicles</a:t>
            </a:r>
            <a:endParaRPr lang="en-US" kern="0" dirty="0">
              <a:solidFill>
                <a:srgbClr val="FFFFFF"/>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1" y="2564370"/>
            <a:ext cx="2676712" cy="2244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6" name="Straight Connector 15"/>
          <p:cNvCxnSpPr/>
          <p:nvPr/>
        </p:nvCxnSpPr>
        <p:spPr>
          <a:xfrm>
            <a:off x="660822" y="5310961"/>
            <a:ext cx="745661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0823" y="5142653"/>
            <a:ext cx="755813"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2021</a:t>
            </a:r>
          </a:p>
        </p:txBody>
      </p:sp>
      <p:sp>
        <p:nvSpPr>
          <p:cNvPr id="18" name="Rectangle 17"/>
          <p:cNvSpPr/>
          <p:nvPr/>
        </p:nvSpPr>
        <p:spPr>
          <a:xfrm>
            <a:off x="3956311" y="5142653"/>
            <a:ext cx="691889"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2024</a:t>
            </a:r>
          </a:p>
        </p:txBody>
      </p:sp>
      <p:sp>
        <p:nvSpPr>
          <p:cNvPr id="19" name="Rectangle 18"/>
          <p:cNvSpPr/>
          <p:nvPr/>
        </p:nvSpPr>
        <p:spPr>
          <a:xfrm>
            <a:off x="7523848" y="5142653"/>
            <a:ext cx="705752"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2027</a:t>
            </a:r>
          </a:p>
        </p:txBody>
      </p:sp>
      <p:sp>
        <p:nvSpPr>
          <p:cNvPr id="20" name="Rectangle 19"/>
          <p:cNvSpPr/>
          <p:nvPr/>
        </p:nvSpPr>
        <p:spPr>
          <a:xfrm>
            <a:off x="93999" y="5557721"/>
            <a:ext cx="3010708"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12% GHG Emission Reduction*</a:t>
            </a:r>
          </a:p>
        </p:txBody>
      </p:sp>
      <p:sp>
        <p:nvSpPr>
          <p:cNvPr id="21" name="Rectangle 20"/>
          <p:cNvSpPr/>
          <p:nvPr/>
        </p:nvSpPr>
        <p:spPr>
          <a:xfrm>
            <a:off x="3104707" y="5971366"/>
            <a:ext cx="2991292"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20% GHG Emission Reduction*</a:t>
            </a:r>
          </a:p>
        </p:txBody>
      </p:sp>
      <p:sp>
        <p:nvSpPr>
          <p:cNvPr id="22" name="Rectangle 21"/>
          <p:cNvSpPr/>
          <p:nvPr/>
        </p:nvSpPr>
        <p:spPr>
          <a:xfrm>
            <a:off x="6096000" y="6390913"/>
            <a:ext cx="2971800" cy="3617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02381" tIns="51190" rIns="102381" bIns="51190" rtlCol="0" anchor="ctr"/>
          <a:lstStyle/>
          <a:p>
            <a:pPr algn="ctr" defTabSz="1023999" fontAlgn="base">
              <a:spcBef>
                <a:spcPct val="0"/>
              </a:spcBef>
              <a:spcAft>
                <a:spcPct val="0"/>
              </a:spcAft>
            </a:pPr>
            <a:r>
              <a:rPr lang="en-US" sz="1600" b="1" dirty="0">
                <a:solidFill>
                  <a:srgbClr val="FFFFFF"/>
                </a:solidFill>
              </a:rPr>
              <a:t>24% GHG Emission Reduction*</a:t>
            </a:r>
          </a:p>
        </p:txBody>
      </p:sp>
      <p:sp>
        <p:nvSpPr>
          <p:cNvPr id="5" name="TextBox 4"/>
          <p:cNvSpPr txBox="1"/>
          <p:nvPr/>
        </p:nvSpPr>
        <p:spPr>
          <a:xfrm>
            <a:off x="0" y="6386434"/>
            <a:ext cx="2993615" cy="349601"/>
          </a:xfrm>
          <a:prstGeom prst="rect">
            <a:avLst/>
          </a:prstGeom>
          <a:noFill/>
        </p:spPr>
        <p:txBody>
          <a:bodyPr wrap="none" lIns="102381" tIns="51190" rIns="102381" bIns="51190" rtlCol="0">
            <a:spAutoFit/>
          </a:bodyPr>
          <a:lstStyle/>
          <a:p>
            <a:pPr defTabSz="1023999" fontAlgn="base">
              <a:spcBef>
                <a:spcPct val="0"/>
              </a:spcBef>
              <a:spcAft>
                <a:spcPct val="0"/>
              </a:spcAft>
            </a:pPr>
            <a:r>
              <a:rPr lang="en-US" sz="1600" dirty="0">
                <a:solidFill>
                  <a:srgbClr val="FFFFFF"/>
                </a:solidFill>
                <a:cs typeface="Arial" charset="0"/>
              </a:rPr>
              <a:t>*Compared to MY2017 Standards</a:t>
            </a:r>
          </a:p>
        </p:txBody>
      </p:sp>
    </p:spTree>
    <p:extLst>
      <p:ext uri="{BB962C8B-B14F-4D97-AF65-F5344CB8AC3E}">
        <p14:creationId xmlns:p14="http://schemas.microsoft.com/office/powerpoint/2010/main" val="3555893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r>
              <a:rPr lang="en-US" altLang="en-US" smtClean="0">
                <a:solidFill>
                  <a:srgbClr val="000000"/>
                </a:solidFill>
              </a:rPr>
              <a:t>Department </a:t>
            </a:r>
            <a:endParaRPr lang="en-US" altLang="en-US" dirty="0">
              <a:solidFill>
                <a:srgbClr val="000000"/>
              </a:solidFill>
            </a:endParaRPr>
          </a:p>
        </p:txBody>
      </p:sp>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16</a:t>
            </a:fld>
            <a:endParaRPr lang="en-US" altLang="en-US" dirty="0">
              <a:solidFill>
                <a:srgbClr val="000000"/>
              </a:solidFill>
            </a:endParaRPr>
          </a:p>
        </p:txBody>
      </p:sp>
      <p:pic>
        <p:nvPicPr>
          <p:cNvPr id="5" name="Picture 2" descr="C:\Users\mdifogg\Desktop\TBB-WallCalendar-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9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87507" y="5276243"/>
            <a:ext cx="6168987" cy="1324019"/>
          </a:xfrm>
          <a:prstGeom prst="rect">
            <a:avLst/>
          </a:prstGeom>
          <a:noFill/>
        </p:spPr>
        <p:txBody>
          <a:bodyPr wrap="square" lIns="76773" tIns="38387" rIns="76773" bIns="38387" rtlCol="0">
            <a:spAutoFit/>
          </a:bodyPr>
          <a:lstStyle/>
          <a:p>
            <a:pPr algn="ctr"/>
            <a:r>
              <a:rPr lang="en-US" sz="8100" b="1" dirty="0">
                <a:solidFill>
                  <a:schemeClr val="accent4">
                    <a:lumMod val="85000"/>
                    <a:lumOff val="15000"/>
                  </a:schemeClr>
                </a:solidFill>
              </a:rPr>
              <a:t>Thank You!</a:t>
            </a:r>
          </a:p>
        </p:txBody>
      </p:sp>
    </p:spTree>
    <p:extLst>
      <p:ext uri="{BB962C8B-B14F-4D97-AF65-F5344CB8AC3E}">
        <p14:creationId xmlns:p14="http://schemas.microsoft.com/office/powerpoint/2010/main" val="230969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6496" y="0"/>
            <a:ext cx="461750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773" tIns="38387" rIns="76773" bIns="38387" rtlCol="0" anchor="ctr"/>
          <a:lstStyle/>
          <a:p>
            <a:pPr algn="ctr"/>
            <a:endParaRPr lang="en-US"/>
          </a:p>
        </p:txBody>
      </p:sp>
      <p:sp>
        <p:nvSpPr>
          <p:cNvPr id="9" name="Rechteck 4"/>
          <p:cNvSpPr/>
          <p:nvPr/>
        </p:nvSpPr>
        <p:spPr bwMode="auto">
          <a:xfrm>
            <a:off x="286890" y="2513961"/>
            <a:ext cx="4239607" cy="442659"/>
          </a:xfrm>
          <a:prstGeom prst="rect">
            <a:avLst/>
          </a:prstGeom>
          <a:solidFill>
            <a:schemeClr val="accent1">
              <a:lumMod val="75000"/>
              <a:lumOff val="25000"/>
            </a:schemeClr>
          </a:solidFill>
          <a:ln w="9525" cap="flat" cmpd="sng" algn="ctr">
            <a:noFill/>
            <a:prstDash val="solid"/>
            <a:round/>
            <a:headEnd type="none" w="sm" len="sm"/>
            <a:tailEnd type="none" w="sm" len="sm"/>
          </a:ln>
          <a:effectLst/>
          <a:extLst/>
        </p:spPr>
        <p:txBody>
          <a:bodyPr vert="horz" wrap="square" lIns="75564" tIns="39293" rIns="75564" bIns="39293" numCol="1" rtlCol="0" anchor="ctr" anchorCtr="0" compatLnSpc="1">
            <a:prstTxWarp prst="textNoShape">
              <a:avLst/>
            </a:prstTxWarp>
          </a:bodyPr>
          <a:lstStyle/>
          <a:p>
            <a:pPr marL="303893">
              <a:tabLst>
                <a:tab pos="4366466" algn="l"/>
              </a:tabLst>
            </a:pPr>
            <a:r>
              <a:rPr lang="en-US" sz="1700" dirty="0" smtClean="0">
                <a:solidFill>
                  <a:srgbClr val="FFFFFF"/>
                </a:solidFill>
                <a:latin typeface="CorpoS"/>
              </a:rPr>
              <a:t>DD5 Update</a:t>
            </a:r>
            <a:endParaRPr lang="en-US" sz="1700" dirty="0">
              <a:solidFill>
                <a:srgbClr val="FFFFFF"/>
              </a:solidFill>
              <a:latin typeface="CorpoS"/>
            </a:endParaRPr>
          </a:p>
        </p:txBody>
      </p:sp>
      <p:sp>
        <p:nvSpPr>
          <p:cNvPr id="6" name="Rechteck 4"/>
          <p:cNvSpPr/>
          <p:nvPr/>
        </p:nvSpPr>
        <p:spPr bwMode="auto">
          <a:xfrm>
            <a:off x="286890" y="3291071"/>
            <a:ext cx="4239607" cy="442659"/>
          </a:xfrm>
          <a:prstGeom prst="rect">
            <a:avLst/>
          </a:prstGeom>
          <a:solidFill>
            <a:schemeClr val="accent1">
              <a:lumMod val="75000"/>
              <a:lumOff val="25000"/>
            </a:schemeClr>
          </a:solidFill>
          <a:ln w="9525" cap="flat" cmpd="sng" algn="ctr">
            <a:noFill/>
            <a:prstDash val="solid"/>
            <a:round/>
            <a:headEnd type="none" w="sm" len="sm"/>
            <a:tailEnd type="none" w="sm" len="sm"/>
          </a:ln>
          <a:effectLst/>
          <a:extLst/>
        </p:spPr>
        <p:txBody>
          <a:bodyPr vert="horz" wrap="square" lIns="75564" tIns="39293" rIns="75564" bIns="39293" numCol="1" rtlCol="0" anchor="ctr" anchorCtr="0" compatLnSpc="1">
            <a:prstTxWarp prst="textNoShape">
              <a:avLst/>
            </a:prstTxWarp>
          </a:bodyPr>
          <a:lstStyle/>
          <a:p>
            <a:pPr marL="303893">
              <a:tabLst>
                <a:tab pos="4366466" algn="l"/>
              </a:tabLst>
            </a:pPr>
            <a:r>
              <a:rPr lang="en-US" sz="1700" dirty="0" err="1">
                <a:solidFill>
                  <a:srgbClr val="FFFFFF"/>
                </a:solidFill>
                <a:latin typeface="CorpoS"/>
              </a:rPr>
              <a:t>BusWise</a:t>
            </a:r>
            <a:r>
              <a:rPr lang="en-US" sz="1700" dirty="0">
                <a:solidFill>
                  <a:srgbClr val="FFFFFF"/>
                </a:solidFill>
                <a:latin typeface="CorpoS"/>
              </a:rPr>
              <a:t> Update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496" y="-4389"/>
            <a:ext cx="4617504" cy="373811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106" y="3733730"/>
            <a:ext cx="2228285" cy="2348693"/>
          </a:xfrm>
          <a:prstGeom prst="rect">
            <a:avLst/>
          </a:prstGeom>
        </p:spPr>
      </p:pic>
      <p:sp>
        <p:nvSpPr>
          <p:cNvPr id="10" name="Rechteck 4"/>
          <p:cNvSpPr/>
          <p:nvPr/>
        </p:nvSpPr>
        <p:spPr bwMode="auto">
          <a:xfrm>
            <a:off x="286890" y="4038459"/>
            <a:ext cx="4239607" cy="442659"/>
          </a:xfrm>
          <a:prstGeom prst="rect">
            <a:avLst/>
          </a:prstGeom>
          <a:solidFill>
            <a:schemeClr val="accent1">
              <a:lumMod val="75000"/>
              <a:lumOff val="25000"/>
            </a:schemeClr>
          </a:solidFill>
          <a:ln w="9525" cap="flat" cmpd="sng" algn="ctr">
            <a:noFill/>
            <a:prstDash val="solid"/>
            <a:round/>
            <a:headEnd type="none" w="sm" len="sm"/>
            <a:tailEnd type="none" w="sm" len="sm"/>
          </a:ln>
          <a:effectLst/>
          <a:extLst/>
        </p:spPr>
        <p:txBody>
          <a:bodyPr vert="horz" wrap="square" lIns="75564" tIns="39293" rIns="75564" bIns="39293" numCol="1" rtlCol="0" anchor="ctr" anchorCtr="0" compatLnSpc="1">
            <a:prstTxWarp prst="textNoShape">
              <a:avLst/>
            </a:prstTxWarp>
          </a:bodyPr>
          <a:lstStyle/>
          <a:p>
            <a:pPr marL="303893">
              <a:tabLst>
                <a:tab pos="4366466" algn="l"/>
              </a:tabLst>
            </a:pPr>
            <a:r>
              <a:rPr lang="en-US" sz="1700" dirty="0">
                <a:solidFill>
                  <a:srgbClr val="FFFFFF"/>
                </a:solidFill>
                <a:latin typeface="CorpoS"/>
              </a:rPr>
              <a:t>GHG 2021</a:t>
            </a:r>
          </a:p>
        </p:txBody>
      </p:sp>
      <p:sp>
        <p:nvSpPr>
          <p:cNvPr id="11" name="Rechteck 4"/>
          <p:cNvSpPr/>
          <p:nvPr/>
        </p:nvSpPr>
        <p:spPr bwMode="auto">
          <a:xfrm>
            <a:off x="286890" y="1752600"/>
            <a:ext cx="4239607" cy="442659"/>
          </a:xfrm>
          <a:prstGeom prst="rect">
            <a:avLst/>
          </a:prstGeom>
          <a:solidFill>
            <a:schemeClr val="accent1">
              <a:lumMod val="75000"/>
              <a:lumOff val="25000"/>
            </a:schemeClr>
          </a:solidFill>
          <a:ln w="9525" cap="flat" cmpd="sng" algn="ctr">
            <a:noFill/>
            <a:prstDash val="solid"/>
            <a:round/>
            <a:headEnd type="none" w="sm" len="sm"/>
            <a:tailEnd type="none" w="sm" len="sm"/>
          </a:ln>
          <a:effectLst/>
          <a:extLst/>
        </p:spPr>
        <p:txBody>
          <a:bodyPr vert="horz" wrap="square" lIns="75564" tIns="39293" rIns="75564" bIns="39293" numCol="1" rtlCol="0" anchor="ctr" anchorCtr="0" compatLnSpc="1">
            <a:prstTxWarp prst="textNoShape">
              <a:avLst/>
            </a:prstTxWarp>
          </a:bodyPr>
          <a:lstStyle/>
          <a:p>
            <a:pPr marL="303893">
              <a:tabLst>
                <a:tab pos="4366466" algn="l"/>
              </a:tabLst>
            </a:pPr>
            <a:r>
              <a:rPr lang="en-US" sz="1700" dirty="0" smtClean="0">
                <a:solidFill>
                  <a:srgbClr val="FFFFFF"/>
                </a:solidFill>
                <a:latin typeface="CorpoS"/>
              </a:rPr>
              <a:t>Market Overview</a:t>
            </a:r>
            <a:endParaRPr lang="en-US" sz="1700" dirty="0">
              <a:solidFill>
                <a:srgbClr val="FFFFFF"/>
              </a:solidFill>
              <a:latin typeface="CorpoS"/>
            </a:endParaRPr>
          </a:p>
        </p:txBody>
      </p:sp>
    </p:spTree>
    <p:extLst>
      <p:ext uri="{BB962C8B-B14F-4D97-AF65-F5344CB8AC3E}">
        <p14:creationId xmlns:p14="http://schemas.microsoft.com/office/powerpoint/2010/main" val="1725010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lgn="r"/>
            <a:r>
              <a:rPr lang="en-GB" smtClean="0"/>
              <a:t> </a:t>
            </a:r>
            <a:fld id="{52531704-8F80-415D-BD2B-6B9991AE822F}" type="slidenum">
              <a:rPr lang="en-GB" smtClean="0"/>
              <a:pPr algn="r"/>
              <a:t>3</a:t>
            </a:fld>
            <a:endParaRPr lang="en-GB"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247899664"/>
              </p:ext>
            </p:extLst>
          </p:nvPr>
        </p:nvGraphicFramePr>
        <p:xfrm>
          <a:off x="0" y="1632430"/>
          <a:ext cx="7086600" cy="5218208"/>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p:cNvCxnSpPr/>
          <p:nvPr/>
        </p:nvCxnSpPr>
        <p:spPr bwMode="auto">
          <a:xfrm>
            <a:off x="863944" y="2299755"/>
            <a:ext cx="5626345" cy="0"/>
          </a:xfrm>
          <a:prstGeom prst="line">
            <a:avLst/>
          </a:prstGeom>
          <a:solidFill>
            <a:schemeClr val="bg1"/>
          </a:solidFill>
          <a:ln w="15875" cap="flat" cmpd="sng" algn="ctr">
            <a:solidFill>
              <a:schemeClr val="tx1">
                <a:alpha val="35000"/>
              </a:schemeClr>
            </a:solidFill>
            <a:prstDash val="sysDot"/>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itle 1"/>
          <p:cNvSpPr>
            <a:spLocks noGrp="1"/>
          </p:cNvSpPr>
          <p:nvPr>
            <p:ph type="title"/>
          </p:nvPr>
        </p:nvSpPr>
        <p:spPr>
          <a:xfrm>
            <a:off x="121380" y="682467"/>
            <a:ext cx="9305841" cy="811323"/>
          </a:xfrm>
        </p:spPr>
        <p:txBody>
          <a:bodyPr/>
          <a:lstStyle/>
          <a:p>
            <a:r>
              <a:rPr lang="en-US" sz="2400" dirty="0"/>
              <a:t>Type C&amp;D market forecasted to grow to pre-recession levels by ‘18</a:t>
            </a:r>
          </a:p>
        </p:txBody>
      </p:sp>
      <p:sp>
        <p:nvSpPr>
          <p:cNvPr id="9" name="TextBox 1"/>
          <p:cNvSpPr txBox="1"/>
          <p:nvPr/>
        </p:nvSpPr>
        <p:spPr>
          <a:xfrm>
            <a:off x="1932401" y="1771522"/>
            <a:ext cx="666069" cy="272744"/>
          </a:xfrm>
          <a:prstGeom prst="rect">
            <a:avLst/>
          </a:prstGeom>
        </p:spPr>
        <p:txBody>
          <a:bodyPr wrap="square" lIns="76773" tIns="38387" rIns="76773" bIns="3838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rgbClr val="FF0000"/>
                </a:solidFill>
              </a:rPr>
              <a:t>32,880</a:t>
            </a:r>
          </a:p>
        </p:txBody>
      </p:sp>
      <p:sp>
        <p:nvSpPr>
          <p:cNvPr id="10" name="TextBox 1"/>
          <p:cNvSpPr txBox="1"/>
          <p:nvPr/>
        </p:nvSpPr>
        <p:spPr>
          <a:xfrm>
            <a:off x="1655632" y="1531691"/>
            <a:ext cx="630368" cy="272744"/>
          </a:xfrm>
          <a:prstGeom prst="rect">
            <a:avLst/>
          </a:prstGeom>
          <a:solidFill>
            <a:srgbClr val="FFFF00"/>
          </a:solidFill>
        </p:spPr>
        <p:txBody>
          <a:bodyPr wrap="square" lIns="76773" tIns="38387" rIns="76773" bIns="3838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rgbClr val="FF0000"/>
                </a:solidFill>
              </a:rPr>
              <a:t>34,854</a:t>
            </a:r>
          </a:p>
        </p:txBody>
      </p:sp>
      <p:sp>
        <p:nvSpPr>
          <p:cNvPr id="11" name="TextBox 1"/>
          <p:cNvSpPr txBox="1"/>
          <p:nvPr/>
        </p:nvSpPr>
        <p:spPr>
          <a:xfrm>
            <a:off x="1116392" y="1501833"/>
            <a:ext cx="666069" cy="272744"/>
          </a:xfrm>
          <a:prstGeom prst="rect">
            <a:avLst/>
          </a:prstGeom>
        </p:spPr>
        <p:txBody>
          <a:bodyPr wrap="square" lIns="76773" tIns="38387" rIns="76773" bIns="3838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rgbClr val="FF0000"/>
                </a:solidFill>
              </a:rPr>
              <a:t>36,682</a:t>
            </a:r>
          </a:p>
        </p:txBody>
      </p:sp>
      <p:sp>
        <p:nvSpPr>
          <p:cNvPr id="12" name="TextBox 1"/>
          <p:cNvSpPr txBox="1"/>
          <p:nvPr/>
        </p:nvSpPr>
        <p:spPr>
          <a:xfrm>
            <a:off x="723690" y="1804435"/>
            <a:ext cx="666069" cy="272744"/>
          </a:xfrm>
          <a:prstGeom prst="rect">
            <a:avLst/>
          </a:prstGeom>
        </p:spPr>
        <p:txBody>
          <a:bodyPr wrap="square" lIns="76773" tIns="38387" rIns="76773" bIns="3838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rgbClr val="FF0000"/>
                </a:solidFill>
              </a:rPr>
              <a:t>32,438</a:t>
            </a:r>
          </a:p>
        </p:txBody>
      </p:sp>
      <p:sp>
        <p:nvSpPr>
          <p:cNvPr id="13" name="TextBox 1"/>
          <p:cNvSpPr txBox="1"/>
          <p:nvPr/>
        </p:nvSpPr>
        <p:spPr>
          <a:xfrm>
            <a:off x="6514287" y="1635150"/>
            <a:ext cx="572313" cy="272744"/>
          </a:xfrm>
          <a:prstGeom prst="rect">
            <a:avLst/>
          </a:prstGeom>
          <a:solidFill>
            <a:srgbClr val="FFFF00"/>
          </a:solidFill>
        </p:spPr>
        <p:txBody>
          <a:bodyPr wrap="square" lIns="76773" tIns="38387" rIns="76773" bIns="38387"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rgbClr val="FF0000"/>
                </a:solidFill>
              </a:rPr>
              <a:t>34,009</a:t>
            </a:r>
          </a:p>
        </p:txBody>
      </p:sp>
      <p:sp>
        <p:nvSpPr>
          <p:cNvPr id="14" name="TextBox 13"/>
          <p:cNvSpPr txBox="1"/>
          <p:nvPr/>
        </p:nvSpPr>
        <p:spPr>
          <a:xfrm>
            <a:off x="6934200" y="2210082"/>
            <a:ext cx="2227690" cy="2861659"/>
          </a:xfrm>
          <a:prstGeom prst="rect">
            <a:avLst/>
          </a:prstGeom>
          <a:noFill/>
        </p:spPr>
        <p:txBody>
          <a:bodyPr wrap="square" lIns="76773" tIns="38387" rIns="76773" bIns="38387" rtlCol="0">
            <a:spAutoFit/>
          </a:bodyPr>
          <a:lstStyle/>
          <a:p>
            <a:pPr marL="383865" indent="-383865">
              <a:buFont typeface="Wingdings" panose="05000000000000000000" pitchFamily="2" charset="2"/>
              <a:buChar char="Ø"/>
            </a:pPr>
            <a:r>
              <a:rPr lang="en-US" sz="3000" dirty="0">
                <a:solidFill>
                  <a:schemeClr val="bg2">
                    <a:lumMod val="75000"/>
                  </a:schemeClr>
                </a:solidFill>
              </a:rPr>
              <a:t>Type C</a:t>
            </a:r>
          </a:p>
          <a:p>
            <a:endParaRPr lang="en-US" sz="3000" dirty="0"/>
          </a:p>
          <a:p>
            <a:pPr marL="383865" indent="-383865">
              <a:buFont typeface="Wingdings" panose="05000000000000000000" pitchFamily="2" charset="2"/>
              <a:buChar char="Ø"/>
            </a:pPr>
            <a:r>
              <a:rPr lang="en-US" sz="3000" dirty="0">
                <a:solidFill>
                  <a:schemeClr val="accent5">
                    <a:lumMod val="25000"/>
                  </a:schemeClr>
                </a:solidFill>
              </a:rPr>
              <a:t>Type D</a:t>
            </a:r>
          </a:p>
          <a:p>
            <a:endParaRPr lang="en-US" sz="3000" dirty="0"/>
          </a:p>
          <a:p>
            <a:pPr marL="383865" indent="-383865">
              <a:buFont typeface="Wingdings" panose="05000000000000000000" pitchFamily="2" charset="2"/>
              <a:buChar char="Ø"/>
            </a:pPr>
            <a:r>
              <a:rPr lang="en-US" sz="3000" dirty="0">
                <a:solidFill>
                  <a:srgbClr val="FF0000"/>
                </a:solidFill>
              </a:rPr>
              <a:t>Total Market</a:t>
            </a:r>
          </a:p>
        </p:txBody>
      </p:sp>
    </p:spTree>
    <p:extLst>
      <p:ext uri="{BB962C8B-B14F-4D97-AF65-F5344CB8AC3E}">
        <p14:creationId xmlns:p14="http://schemas.microsoft.com/office/powerpoint/2010/main" val="3378412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pPr algn="r"/>
            <a:r>
              <a:rPr lang="en-GB" dirty="0" smtClean="0"/>
              <a:t> </a:t>
            </a:r>
            <a:fld id="{52531704-8F80-415D-BD2B-6B9991AE822F}" type="slidenum">
              <a:rPr lang="en-GB" smtClean="0"/>
              <a:pPr algn="r"/>
              <a:t>4</a:t>
            </a:fld>
            <a:endParaRPr lang="en-GB" dirty="0"/>
          </a:p>
        </p:txBody>
      </p:sp>
      <p:pic>
        <p:nvPicPr>
          <p:cNvPr id="75" name="Picture 74"/>
          <p:cNvPicPr>
            <a:picLocks noChangeAspect="1"/>
          </p:cNvPicPr>
          <p:nvPr/>
        </p:nvPicPr>
        <p:blipFill>
          <a:blip r:embed="rId3" cstate="print">
            <a:extLst>
              <a:ext uri="{BEBA8EAE-BF5A-486C-A8C5-ECC9F3942E4B}">
                <a14:imgProps xmlns:a14="http://schemas.microsoft.com/office/drawing/2010/main">
                  <a14:imgLayer r:embed="rId4">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019801" y="685800"/>
            <a:ext cx="3429000" cy="3770726"/>
          </a:xfrm>
          <a:prstGeom prst="rect">
            <a:avLst/>
          </a:prstGeom>
        </p:spPr>
      </p:pic>
      <p:sp>
        <p:nvSpPr>
          <p:cNvPr id="76" name="Titel 1"/>
          <p:cNvSpPr>
            <a:spLocks noGrp="1"/>
          </p:cNvSpPr>
          <p:nvPr>
            <p:ph type="title"/>
          </p:nvPr>
        </p:nvSpPr>
        <p:spPr>
          <a:xfrm>
            <a:off x="3194269" y="160143"/>
            <a:ext cx="3599547" cy="820685"/>
          </a:xfrm>
        </p:spPr>
        <p:txBody>
          <a:bodyPr/>
          <a:lstStyle/>
          <a:p>
            <a:r>
              <a:rPr lang="de-DE" b="1" dirty="0" smtClean="0">
                <a:solidFill>
                  <a:schemeClr val="tx1"/>
                </a:solidFill>
              </a:rPr>
              <a:t>MDEG Program Scope</a:t>
            </a:r>
            <a:endParaRPr lang="de-DE" b="1" dirty="0">
              <a:solidFill>
                <a:schemeClr val="tx1"/>
              </a:solidFill>
            </a:endParaRPr>
          </a:p>
        </p:txBody>
      </p:sp>
      <p:sp>
        <p:nvSpPr>
          <p:cNvPr id="6" name="TextBox 5"/>
          <p:cNvSpPr txBox="1"/>
          <p:nvPr/>
        </p:nvSpPr>
        <p:spPr bwMode="auto">
          <a:xfrm>
            <a:off x="381000" y="1555552"/>
            <a:ext cx="6093858" cy="4308872"/>
          </a:xfrm>
          <a:prstGeom prst="rect">
            <a:avLst/>
          </a:prstGeom>
          <a:noFill/>
          <a:ln w="9525">
            <a:noFill/>
            <a:miter lim="800000"/>
            <a:headEnd/>
            <a:tailEnd/>
          </a:ln>
        </p:spPr>
        <p:txBody>
          <a:bodyPr wrap="square" lIns="0" tIns="0" rIns="0" bIns="0" rtlCol="0" anchor="t" anchorCtr="0">
            <a:spAutoFit/>
          </a:bodyPr>
          <a:lstStyle/>
          <a:p>
            <a:pPr marL="239916" indent="-239916" fontAlgn="base">
              <a:spcBef>
                <a:spcPct val="0"/>
              </a:spcBef>
              <a:spcAft>
                <a:spcPct val="0"/>
              </a:spcAft>
              <a:buFont typeface="Wingdings" panose="05000000000000000000" pitchFamily="2" charset="2"/>
              <a:buChar char="Ø"/>
            </a:pPr>
            <a:r>
              <a:rPr lang="en-US" sz="2000" dirty="0">
                <a:cs typeface="Daimler CS"/>
              </a:rPr>
              <a:t>Global engine platform with specific market content, design </a:t>
            </a:r>
            <a:r>
              <a:rPr lang="en-US" sz="2000" dirty="0" smtClean="0">
                <a:cs typeface="Daimler CS"/>
              </a:rPr>
              <a:t>and validation</a:t>
            </a:r>
            <a:endParaRPr lang="en-US" sz="2000" dirty="0">
              <a:cs typeface="Daimler CS"/>
            </a:endParaRPr>
          </a:p>
          <a:p>
            <a:pPr fontAlgn="base">
              <a:spcBef>
                <a:spcPct val="0"/>
              </a:spcBef>
              <a:spcAft>
                <a:spcPct val="0"/>
              </a:spcAft>
            </a:pPr>
            <a:endParaRPr lang="en-US" sz="2000" dirty="0">
              <a:cs typeface="Daimler CS"/>
            </a:endParaRPr>
          </a:p>
          <a:p>
            <a:pPr marL="239916" indent="-239916" fontAlgn="base">
              <a:spcBef>
                <a:spcPct val="0"/>
              </a:spcBef>
              <a:spcAft>
                <a:spcPct val="0"/>
              </a:spcAft>
              <a:buFont typeface="Wingdings" panose="05000000000000000000" pitchFamily="2" charset="2"/>
              <a:buChar char="Ø"/>
            </a:pPr>
            <a:r>
              <a:rPr lang="en-US" sz="2000" dirty="0">
                <a:cs typeface="Daimler CS"/>
              </a:rPr>
              <a:t>Clean sheet design of single engine platform with 4 and 6 cylinder </a:t>
            </a:r>
            <a:r>
              <a:rPr lang="en-US" sz="2000" dirty="0" smtClean="0">
                <a:cs typeface="Daimler CS"/>
              </a:rPr>
              <a:t>variants </a:t>
            </a:r>
            <a:r>
              <a:rPr lang="en-US" sz="2000" dirty="0">
                <a:cs typeface="Daimler CS"/>
              </a:rPr>
              <a:t>used to cover medium duty power ratings</a:t>
            </a:r>
          </a:p>
          <a:p>
            <a:pPr marL="239916" indent="-239916" fontAlgn="base">
              <a:spcBef>
                <a:spcPct val="0"/>
              </a:spcBef>
              <a:spcAft>
                <a:spcPct val="0"/>
              </a:spcAft>
              <a:buFont typeface="Wingdings" panose="05000000000000000000" pitchFamily="2" charset="2"/>
              <a:buChar char="Ø"/>
            </a:pPr>
            <a:endParaRPr lang="en-US" sz="2000" dirty="0">
              <a:cs typeface="Daimler CS"/>
            </a:endParaRPr>
          </a:p>
          <a:p>
            <a:pPr marL="239916" indent="-239916" fontAlgn="base">
              <a:spcBef>
                <a:spcPct val="0"/>
              </a:spcBef>
              <a:spcAft>
                <a:spcPct val="0"/>
              </a:spcAft>
              <a:buFont typeface="Wingdings" panose="05000000000000000000" pitchFamily="2" charset="2"/>
              <a:buChar char="Ø"/>
            </a:pPr>
            <a:r>
              <a:rPr lang="en-US" sz="2000" dirty="0">
                <a:cs typeface="Daimler CS"/>
              </a:rPr>
              <a:t>Challenging program targets for improved durability, fuel </a:t>
            </a:r>
            <a:r>
              <a:rPr lang="en-US" sz="2000" dirty="0" smtClean="0">
                <a:cs typeface="Daimler CS"/>
              </a:rPr>
              <a:t>economy and </a:t>
            </a:r>
            <a:r>
              <a:rPr lang="en-US" sz="2000" dirty="0">
                <a:cs typeface="Daimler CS"/>
              </a:rPr>
              <a:t>maintenance intervals</a:t>
            </a:r>
          </a:p>
          <a:p>
            <a:pPr marL="239916" indent="-239916" fontAlgn="base">
              <a:spcBef>
                <a:spcPct val="0"/>
              </a:spcBef>
              <a:spcAft>
                <a:spcPct val="0"/>
              </a:spcAft>
              <a:buFont typeface="Wingdings" panose="05000000000000000000" pitchFamily="2" charset="2"/>
              <a:buChar char="Ø"/>
            </a:pPr>
            <a:endParaRPr lang="en-US" sz="2000" dirty="0">
              <a:cs typeface="Daimler CS"/>
            </a:endParaRPr>
          </a:p>
          <a:p>
            <a:pPr marL="239916" indent="-239916" fontAlgn="base">
              <a:spcBef>
                <a:spcPct val="0"/>
              </a:spcBef>
              <a:spcAft>
                <a:spcPct val="0"/>
              </a:spcAft>
              <a:buFont typeface="Wingdings" panose="05000000000000000000" pitchFamily="2" charset="2"/>
              <a:buChar char="Ø"/>
            </a:pPr>
            <a:r>
              <a:rPr lang="en-US" sz="2000" dirty="0">
                <a:cs typeface="Daimler CS"/>
              </a:rPr>
              <a:t>Platform first launched in Europe in 2013 with over 75,000 </a:t>
            </a:r>
            <a:r>
              <a:rPr lang="en-US" sz="2000" dirty="0" smtClean="0">
                <a:cs typeface="Daimler CS"/>
              </a:rPr>
              <a:t>engines produced</a:t>
            </a:r>
            <a:endParaRPr lang="en-US" sz="2000" dirty="0">
              <a:cs typeface="Daimler CS"/>
            </a:endParaRPr>
          </a:p>
          <a:p>
            <a:pPr marL="239916" indent="-239916" fontAlgn="base">
              <a:spcBef>
                <a:spcPct val="0"/>
              </a:spcBef>
              <a:spcAft>
                <a:spcPct val="0"/>
              </a:spcAft>
              <a:buFont typeface="Wingdings" panose="05000000000000000000" pitchFamily="2" charset="2"/>
              <a:buChar char="Ø"/>
            </a:pPr>
            <a:endParaRPr lang="en-US" sz="2000" dirty="0">
              <a:cs typeface="Daimler CS"/>
            </a:endParaRPr>
          </a:p>
          <a:p>
            <a:pPr fontAlgn="base">
              <a:spcBef>
                <a:spcPct val="0"/>
              </a:spcBef>
              <a:spcAft>
                <a:spcPct val="0"/>
              </a:spcAft>
            </a:pPr>
            <a:endParaRPr lang="en-US" sz="2000" dirty="0">
              <a:cs typeface="Daimler CS"/>
            </a:endParaRPr>
          </a:p>
        </p:txBody>
      </p:sp>
      <p:sp>
        <p:nvSpPr>
          <p:cNvPr id="78" name="Up Arrow 77"/>
          <p:cNvSpPr/>
          <p:nvPr/>
        </p:nvSpPr>
        <p:spPr bwMode="auto">
          <a:xfrm>
            <a:off x="6793816" y="4190824"/>
            <a:ext cx="1954897" cy="2371413"/>
          </a:xfrm>
          <a:prstGeom prst="up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75564" tIns="39293" rIns="75564" bIns="39293" numCol="1" rtlCol="0" anchor="t" anchorCtr="0" compatLnSpc="1">
            <a:prstTxWarp prst="textNoShape">
              <a:avLst/>
            </a:prstTxWarp>
          </a:bodyPr>
          <a:lstStyle/>
          <a:p>
            <a:pPr algn="ctr" defTabSz="767730" fontAlgn="base">
              <a:spcBef>
                <a:spcPct val="0"/>
              </a:spcBef>
              <a:spcAft>
                <a:spcPct val="0"/>
              </a:spcAft>
            </a:pPr>
            <a:r>
              <a:rPr lang="en-US" sz="1700" b="1" dirty="0">
                <a:latin typeface="CorpoS" pitchFamily="2" charset="0"/>
              </a:rPr>
              <a:t>400,000</a:t>
            </a:r>
            <a:br>
              <a:rPr lang="en-US" sz="1700" b="1" dirty="0">
                <a:latin typeface="CorpoS" pitchFamily="2" charset="0"/>
              </a:rPr>
            </a:br>
            <a:r>
              <a:rPr lang="en-US" sz="1700" b="1" dirty="0">
                <a:latin typeface="CorpoS" pitchFamily="2" charset="0"/>
              </a:rPr>
              <a:t>Mile</a:t>
            </a:r>
            <a:br>
              <a:rPr lang="en-US" sz="1700" b="1" dirty="0">
                <a:latin typeface="CorpoS" pitchFamily="2" charset="0"/>
              </a:rPr>
            </a:br>
            <a:r>
              <a:rPr lang="en-US" sz="1700" b="1" dirty="0">
                <a:latin typeface="CorpoS" pitchFamily="2" charset="0"/>
              </a:rPr>
              <a:t>B10 Life</a:t>
            </a:r>
          </a:p>
        </p:txBody>
      </p:sp>
    </p:spTree>
    <p:extLst>
      <p:ext uri="{BB962C8B-B14F-4D97-AF65-F5344CB8AC3E}">
        <p14:creationId xmlns:p14="http://schemas.microsoft.com/office/powerpoint/2010/main" val="937538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9" y="730251"/>
            <a:ext cx="8353425" cy="820685"/>
          </a:xfrm>
        </p:spPr>
        <p:txBody>
          <a:bodyPr/>
          <a:lstStyle/>
          <a:p>
            <a:r>
              <a:rPr lang="en-US" sz="2900" dirty="0">
                <a:solidFill>
                  <a:schemeClr val="tx1"/>
                </a:solidFill>
              </a:rPr>
              <a:t>Demand Innovation</a:t>
            </a:r>
          </a:p>
        </p:txBody>
      </p:sp>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5</a:t>
            </a:fld>
            <a:endParaRPr lang="en-US" altLang="en-US"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589" y="76976"/>
            <a:ext cx="2227690" cy="472654"/>
          </a:xfrm>
          <a:prstGeom prst="rect">
            <a:avLst/>
          </a:prstGeom>
        </p:spPr>
      </p:pic>
      <p:sp>
        <p:nvSpPr>
          <p:cNvPr id="7" name="TextBox 6"/>
          <p:cNvSpPr txBox="1"/>
          <p:nvPr/>
        </p:nvSpPr>
        <p:spPr>
          <a:xfrm>
            <a:off x="397669" y="1372076"/>
            <a:ext cx="6402021" cy="6448499"/>
          </a:xfrm>
          <a:prstGeom prst="rect">
            <a:avLst/>
          </a:prstGeom>
          <a:noFill/>
        </p:spPr>
        <p:txBody>
          <a:bodyPr wrap="square" lIns="76773" tIns="38387" rIns="76773" bIns="38387" rtlCol="0">
            <a:spAutoFit/>
          </a:bodyPr>
          <a:lstStyle/>
          <a:p>
            <a:pPr marL="287899" indent="-287899">
              <a:buFont typeface="Wingdings" panose="05000000000000000000" pitchFamily="2" charset="2"/>
              <a:buChar char="Ø"/>
            </a:pPr>
            <a:r>
              <a:rPr lang="en-US" sz="1900" dirty="0"/>
              <a:t>Variable Exhaust Cam phasing is used at low engine speeds to increase exhaust temperatures for effective </a:t>
            </a:r>
            <a:r>
              <a:rPr lang="en-US" sz="1900" dirty="0" err="1"/>
              <a:t>dpf</a:t>
            </a:r>
            <a:r>
              <a:rPr lang="en-US" sz="1900" dirty="0"/>
              <a:t> regeneration in all conditions</a:t>
            </a:r>
          </a:p>
          <a:p>
            <a:endParaRPr lang="en-US" sz="1900" dirty="0"/>
          </a:p>
          <a:p>
            <a:pPr marL="287899" indent="-287899">
              <a:buFont typeface="Wingdings" panose="05000000000000000000" pitchFamily="2" charset="2"/>
              <a:buChar char="Ø"/>
            </a:pPr>
            <a:r>
              <a:rPr lang="en-US" sz="1900" dirty="0"/>
              <a:t>DOHC, piston and cylinder head all support improved combustion to support fuel efficiency and emissions compliance</a:t>
            </a:r>
          </a:p>
          <a:p>
            <a:pPr marL="287899" indent="-287899">
              <a:buFont typeface="Wingdings" panose="05000000000000000000" pitchFamily="2" charset="2"/>
              <a:buChar char="Ø"/>
            </a:pPr>
            <a:endParaRPr lang="en-US" sz="1900" dirty="0"/>
          </a:p>
          <a:p>
            <a:pPr marL="287899" indent="-287899">
              <a:buFont typeface="Wingdings" panose="05000000000000000000" pitchFamily="2" charset="2"/>
              <a:buChar char="Ø"/>
            </a:pPr>
            <a:r>
              <a:rPr lang="en-US" sz="1900" dirty="0"/>
              <a:t>Efficient regeneration of the diesel particulate filter to keep you running uninterrupted</a:t>
            </a:r>
          </a:p>
          <a:p>
            <a:pPr marL="287899" indent="-287899">
              <a:buFont typeface="Wingdings" panose="05000000000000000000" pitchFamily="2" charset="2"/>
              <a:buChar char="Ø"/>
            </a:pPr>
            <a:endParaRPr lang="en-US" sz="1900" dirty="0"/>
          </a:p>
          <a:p>
            <a:pPr marL="287899" indent="-287899">
              <a:buFont typeface="Wingdings" panose="05000000000000000000" pitchFamily="2" charset="2"/>
              <a:buChar char="Ø"/>
            </a:pPr>
            <a:r>
              <a:rPr lang="en-US" sz="1900" dirty="0"/>
              <a:t>Impressive optional integrated engine brake with up to 220 </a:t>
            </a:r>
            <a:r>
              <a:rPr lang="en-US" sz="1900" dirty="0" err="1"/>
              <a:t>bhp</a:t>
            </a:r>
            <a:r>
              <a:rPr lang="en-US" sz="1900" dirty="0"/>
              <a:t> available to extend service brake life</a:t>
            </a:r>
          </a:p>
          <a:p>
            <a:pPr marL="287899" indent="-287899">
              <a:buFont typeface="Wingdings" panose="05000000000000000000" pitchFamily="2" charset="2"/>
              <a:buChar char="Ø"/>
            </a:pPr>
            <a:endParaRPr lang="en-US" sz="1900" dirty="0"/>
          </a:p>
          <a:p>
            <a:pPr marL="287899" indent="-287899">
              <a:buFont typeface="Wingdings" panose="05000000000000000000" pitchFamily="2" charset="2"/>
              <a:buChar char="Ø"/>
            </a:pPr>
            <a:r>
              <a:rPr lang="en-US" sz="1900" dirty="0"/>
              <a:t>Longest scheduled maintenance intervals in its class with 45,000 miles for short-haul pick up and delivery applications</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endParaRPr lang="en-US" dirty="0"/>
          </a:p>
          <a:p>
            <a:pPr marL="287899" indent="-287899">
              <a:buFont typeface="Wingdings" panose="05000000000000000000" pitchFamily="2" charset="2"/>
              <a:buChar char="Ø"/>
            </a:pPr>
            <a:endParaRPr lang="en-US" dirty="0" smtClean="0"/>
          </a:p>
          <a:p>
            <a:pPr marL="287899" indent="-287899">
              <a:buFont typeface="Wingdings" panose="05000000000000000000" pitchFamily="2" charset="2"/>
              <a:buChar char="Ø"/>
            </a:pPr>
            <a:endParaRPr lang="en-US" dirty="0" smtClean="0"/>
          </a:p>
          <a:p>
            <a:pPr marL="287899" indent="-287899">
              <a:buFont typeface="Wingdings" panose="05000000000000000000" pitchFamily="2" charset="2"/>
              <a:buChar char="Ø"/>
            </a:pPr>
            <a:endParaRPr lang="en-US" dirty="0"/>
          </a:p>
          <a:p>
            <a:pPr marL="287899" indent="-287899">
              <a:buFont typeface="Wingdings" panose="05000000000000000000" pitchFamily="2" charset="2"/>
              <a:buChar char="Ø"/>
            </a:pPr>
            <a:endParaRPr lang="en-US" dirty="0"/>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019801" y="877474"/>
            <a:ext cx="3429000" cy="3770726"/>
          </a:xfrm>
          <a:prstGeom prst="rect">
            <a:avLst/>
          </a:prstGeom>
        </p:spPr>
      </p:pic>
    </p:spTree>
    <p:extLst>
      <p:ext uri="{BB962C8B-B14F-4D97-AF65-F5344CB8AC3E}">
        <p14:creationId xmlns:p14="http://schemas.microsoft.com/office/powerpoint/2010/main" val="3141667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9" y="730251"/>
            <a:ext cx="8353425" cy="820685"/>
          </a:xfrm>
        </p:spPr>
        <p:txBody>
          <a:bodyPr/>
          <a:lstStyle/>
          <a:p>
            <a:r>
              <a:rPr lang="en-US" sz="2900" dirty="0">
                <a:solidFill>
                  <a:schemeClr val="tx1"/>
                </a:solidFill>
              </a:rPr>
              <a:t>Demand Performance</a:t>
            </a:r>
          </a:p>
        </p:txBody>
      </p:sp>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6</a:t>
            </a:fld>
            <a:endParaRPr lang="en-US" altLang="en-US" dirty="0">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359904476"/>
              </p:ext>
            </p:extLst>
          </p:nvPr>
        </p:nvGraphicFramePr>
        <p:xfrm>
          <a:off x="816429" y="1131258"/>
          <a:ext cx="3619560" cy="1874454"/>
        </p:xfrm>
        <a:graphic>
          <a:graphicData uri="http://schemas.openxmlformats.org/drawingml/2006/table">
            <a:tbl>
              <a:tblPr firstRow="1" bandRow="1">
                <a:tableStyleId>{2D5ABB26-0587-4C30-8999-92F81FD0307C}</a:tableStyleId>
              </a:tblPr>
              <a:tblGrid>
                <a:gridCol w="1809780"/>
                <a:gridCol w="1809780"/>
              </a:tblGrid>
              <a:tr h="248726">
                <a:tc gridSpan="2">
                  <a:txBody>
                    <a:bodyPr/>
                    <a:lstStyle/>
                    <a:p>
                      <a:pPr algn="ctr"/>
                      <a:r>
                        <a:rPr lang="en-US" sz="2100" b="1" dirty="0" smtClean="0">
                          <a:solidFill>
                            <a:schemeClr val="bg1"/>
                          </a:solidFill>
                        </a:rPr>
                        <a:t>DD5 Engine</a:t>
                      </a:r>
                      <a:r>
                        <a:rPr lang="en-US" sz="2100" b="1" baseline="0" dirty="0" smtClean="0">
                          <a:solidFill>
                            <a:schemeClr val="bg1"/>
                          </a:solidFill>
                        </a:rPr>
                        <a:t> Power Ratings</a:t>
                      </a:r>
                      <a:endParaRPr lang="en-US" sz="21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hMerge="1">
                  <a:txBody>
                    <a:bodyPr/>
                    <a:lstStyle/>
                    <a:p>
                      <a:pPr algn="ctr"/>
                      <a:endParaRPr lang="en-US" dirty="0"/>
                    </a:p>
                  </a:txBody>
                  <a:tcPr/>
                </a:tc>
              </a:tr>
              <a:tr h="442191">
                <a:tc>
                  <a:txBody>
                    <a:bodyPr/>
                    <a:lstStyle/>
                    <a:p>
                      <a:pPr algn="ctr"/>
                      <a:r>
                        <a:rPr lang="en-US" sz="2100" dirty="0" smtClean="0"/>
                        <a:t>210 HP @ 2200 RPM</a:t>
                      </a:r>
                      <a:endParaRPr lang="en-US" sz="21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100" dirty="0" smtClean="0"/>
                        <a:t>575 lb-ft @ 1400 RPM</a:t>
                      </a:r>
                      <a:endParaRPr lang="en-US" sz="21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2191">
                <a:tc>
                  <a:txBody>
                    <a:bodyPr/>
                    <a:lstStyle/>
                    <a:p>
                      <a:pPr algn="ctr"/>
                      <a:r>
                        <a:rPr lang="en-US" sz="2100" dirty="0" smtClean="0"/>
                        <a:t>230 HP @ 2200 RPM</a:t>
                      </a:r>
                      <a:endParaRPr lang="en-US" sz="21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100" dirty="0" smtClean="0"/>
                        <a:t>660 lb-ft @ 1400 RPM</a:t>
                      </a:r>
                      <a:endParaRPr lang="en-US" sz="21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041" y="2962169"/>
            <a:ext cx="3619559" cy="350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589" y="76976"/>
            <a:ext cx="2227690" cy="472654"/>
          </a:xfrm>
          <a:prstGeom prst="rect">
            <a:avLst/>
          </a:prstGeom>
        </p:spPr>
      </p:pic>
      <p:sp>
        <p:nvSpPr>
          <p:cNvPr id="11" name="TextBox 10"/>
          <p:cNvSpPr txBox="1"/>
          <p:nvPr/>
        </p:nvSpPr>
        <p:spPr>
          <a:xfrm>
            <a:off x="4688620" y="3809913"/>
            <a:ext cx="4060093" cy="4263285"/>
          </a:xfrm>
          <a:prstGeom prst="rect">
            <a:avLst/>
          </a:prstGeom>
          <a:noFill/>
        </p:spPr>
        <p:txBody>
          <a:bodyPr wrap="square" lIns="76773" tIns="38387" rIns="76773" bIns="38387" rtlCol="0">
            <a:spAutoFit/>
          </a:bodyPr>
          <a:lstStyle/>
          <a:p>
            <a:pPr marL="287899" indent="-287899">
              <a:buFont typeface="Wingdings" panose="05000000000000000000" pitchFamily="2" charset="2"/>
              <a:buChar char="Ø"/>
            </a:pPr>
            <a:r>
              <a:rPr lang="en-US" dirty="0"/>
              <a:t>Useable power and torque at lower engine rpm</a:t>
            </a:r>
          </a:p>
          <a:p>
            <a:pPr marL="287899" indent="-287899">
              <a:buFont typeface="Wingdings" panose="05000000000000000000" pitchFamily="2" charset="2"/>
              <a:buChar char="Ø"/>
            </a:pPr>
            <a:r>
              <a:rPr lang="en-US" dirty="0"/>
              <a:t>Different power curves versus competitor</a:t>
            </a:r>
          </a:p>
          <a:p>
            <a:pPr marL="287899" indent="-287899">
              <a:buFont typeface="Wingdings" panose="05000000000000000000" pitchFamily="2" charset="2"/>
              <a:buChar char="Ø"/>
            </a:pPr>
            <a:r>
              <a:rPr lang="en-US" dirty="0"/>
              <a:t>Initial launch uses 6-speed transmission</a:t>
            </a:r>
          </a:p>
          <a:p>
            <a:pPr marL="287899" indent="-287899">
              <a:buFont typeface="Wingdings" panose="05000000000000000000" pitchFamily="2" charset="2"/>
              <a:buChar char="Ø"/>
            </a:pPr>
            <a:r>
              <a:rPr lang="en-US" dirty="0"/>
              <a:t>Gearing considerations specific to DD5 / don’t just assume same axle ration you use today.</a:t>
            </a:r>
          </a:p>
          <a:p>
            <a:pPr marL="287899" indent="-287899">
              <a:buFont typeface="Wingdings" panose="05000000000000000000" pitchFamily="2" charset="2"/>
              <a:buChar char="Ø"/>
            </a:pPr>
            <a:endParaRPr lang="en-US" sz="2000" dirty="0"/>
          </a:p>
          <a:p>
            <a:endParaRPr lang="en-US" dirty="0" smtClean="0"/>
          </a:p>
          <a:p>
            <a:endParaRPr lang="en-US" dirty="0"/>
          </a:p>
          <a:p>
            <a:pPr marL="287899" indent="-287899">
              <a:buFont typeface="Wingdings" panose="05000000000000000000" pitchFamily="2" charset="2"/>
              <a:buChar char="Ø"/>
            </a:pPr>
            <a:endParaRPr lang="en-US" dirty="0" smtClean="0"/>
          </a:p>
          <a:p>
            <a:pPr marL="287899" indent="-287899">
              <a:buFont typeface="Wingdings" panose="05000000000000000000" pitchFamily="2" charset="2"/>
              <a:buChar char="Ø"/>
            </a:pPr>
            <a:endParaRPr lang="en-US" dirty="0"/>
          </a:p>
          <a:p>
            <a:pPr marL="287899" indent="-287899">
              <a:buFont typeface="Wingdings" panose="05000000000000000000" pitchFamily="2" charset="2"/>
              <a:buChar char="Ø"/>
            </a:pPr>
            <a:endParaRPr lang="en-US" dirty="0"/>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019801" y="533400"/>
            <a:ext cx="3429000" cy="3770726"/>
          </a:xfrm>
          <a:prstGeom prst="rect">
            <a:avLst/>
          </a:prstGeom>
        </p:spPr>
      </p:pic>
    </p:spTree>
    <p:extLst>
      <p:ext uri="{BB962C8B-B14F-4D97-AF65-F5344CB8AC3E}">
        <p14:creationId xmlns:p14="http://schemas.microsoft.com/office/powerpoint/2010/main" val="1481588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9" y="730251"/>
            <a:ext cx="8353425" cy="820685"/>
          </a:xfrm>
        </p:spPr>
        <p:txBody>
          <a:bodyPr/>
          <a:lstStyle/>
          <a:p>
            <a:r>
              <a:rPr lang="en-US" sz="2900" dirty="0">
                <a:solidFill>
                  <a:schemeClr val="tx1"/>
                </a:solidFill>
              </a:rPr>
              <a:t>Demand Serviceability</a:t>
            </a:r>
          </a:p>
        </p:txBody>
      </p:sp>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7</a:t>
            </a:fld>
            <a:endParaRPr lang="en-US" altLang="en-US"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589" y="76976"/>
            <a:ext cx="2227690" cy="472654"/>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471419" y="769538"/>
            <a:ext cx="2760131" cy="3770726"/>
          </a:xfrm>
          <a:prstGeom prst="rect">
            <a:avLst/>
          </a:prstGeom>
        </p:spPr>
      </p:pic>
      <p:sp>
        <p:nvSpPr>
          <p:cNvPr id="7" name="TextBox 6"/>
          <p:cNvSpPr txBox="1"/>
          <p:nvPr/>
        </p:nvSpPr>
        <p:spPr>
          <a:xfrm>
            <a:off x="287981" y="1633404"/>
            <a:ext cx="6183438" cy="4386396"/>
          </a:xfrm>
          <a:prstGeom prst="rect">
            <a:avLst/>
          </a:prstGeom>
          <a:noFill/>
        </p:spPr>
        <p:txBody>
          <a:bodyPr wrap="square" lIns="76773" tIns="38387" rIns="76773" bIns="38387" rtlCol="0">
            <a:spAutoFit/>
          </a:bodyPr>
          <a:lstStyle/>
          <a:p>
            <a:pPr marL="287899" indent="-287899">
              <a:buFont typeface="Wingdings" panose="05000000000000000000" pitchFamily="2" charset="2"/>
              <a:buChar char="Ø"/>
            </a:pPr>
            <a:r>
              <a:rPr lang="en-US" sz="2000" dirty="0"/>
              <a:t>Cartridge style fuel and oil filters mounted above rail</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r>
              <a:rPr lang="en-US" sz="2000" dirty="0"/>
              <a:t>Maintenance free crankcase breather system</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r>
              <a:rPr lang="en-US" sz="2000" dirty="0"/>
              <a:t>Bolt on accessories limited to 3 or 4 attachment points</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r>
              <a:rPr lang="en-US" sz="2000" dirty="0"/>
              <a:t>Same Detroit electronic tools as used with heavy duty platform / no additional purchase required</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r>
              <a:rPr lang="en-US" sz="2000" dirty="0"/>
              <a:t>Detroit Connect™ Virtual Technician™ remote diagnostic system </a:t>
            </a:r>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endParaRPr lang="en-US" sz="2000" dirty="0"/>
          </a:p>
          <a:p>
            <a:pPr marL="287899" indent="-287899">
              <a:buFont typeface="Wingdings" panose="05000000000000000000" pitchFamily="2" charset="2"/>
              <a:buChar char="Ø"/>
            </a:pPr>
            <a:endParaRPr lang="en-US" sz="2000" dirty="0"/>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019801" y="685800"/>
            <a:ext cx="3429000" cy="3770726"/>
          </a:xfrm>
          <a:prstGeom prst="rect">
            <a:avLst/>
          </a:prstGeom>
        </p:spPr>
      </p:pic>
    </p:spTree>
    <p:extLst>
      <p:ext uri="{BB962C8B-B14F-4D97-AF65-F5344CB8AC3E}">
        <p14:creationId xmlns:p14="http://schemas.microsoft.com/office/powerpoint/2010/main" val="1054918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9" y="730251"/>
            <a:ext cx="8353425" cy="820685"/>
          </a:xfrm>
        </p:spPr>
        <p:txBody>
          <a:bodyPr/>
          <a:lstStyle/>
          <a:p>
            <a:r>
              <a:rPr lang="en-US" sz="2900" dirty="0">
                <a:solidFill>
                  <a:schemeClr val="tx1"/>
                </a:solidFill>
              </a:rPr>
              <a:t>DD5 Maintenance Intervals</a:t>
            </a:r>
          </a:p>
        </p:txBody>
      </p:sp>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8</a:t>
            </a:fld>
            <a:endParaRPr lang="en-US" altLang="en-US"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3589" y="76976"/>
            <a:ext cx="2227690" cy="472654"/>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471419" y="769538"/>
            <a:ext cx="2760131" cy="377072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117655638"/>
              </p:ext>
            </p:extLst>
          </p:nvPr>
        </p:nvGraphicFramePr>
        <p:xfrm>
          <a:off x="390529" y="1219712"/>
          <a:ext cx="6080890" cy="5276951"/>
        </p:xfrm>
        <a:graphic>
          <a:graphicData uri="http://schemas.openxmlformats.org/drawingml/2006/table">
            <a:tbl>
              <a:tblPr firstRow="1" bandRow="1">
                <a:tableStyleId>{2D5ABB26-0587-4C30-8999-92F81FD0307C}</a:tableStyleId>
              </a:tblPr>
              <a:tblGrid>
                <a:gridCol w="1096978"/>
                <a:gridCol w="1335378"/>
                <a:gridCol w="1216178"/>
                <a:gridCol w="1216178"/>
                <a:gridCol w="1216178"/>
              </a:tblGrid>
              <a:tr h="572025">
                <a:tc>
                  <a:txBody>
                    <a:bodyPr/>
                    <a:lstStyle/>
                    <a:p>
                      <a:r>
                        <a:rPr lang="en-US" sz="1600" b="1" dirty="0" smtClean="0">
                          <a:solidFill>
                            <a:schemeClr val="bg1"/>
                          </a:solidFill>
                        </a:rPr>
                        <a:t>Item</a:t>
                      </a:r>
                      <a:endParaRPr lang="en-US" sz="16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600" b="1" dirty="0" smtClean="0">
                          <a:solidFill>
                            <a:schemeClr val="bg1"/>
                          </a:solidFill>
                        </a:rPr>
                        <a:t>Mi/Km/Hr</a:t>
                      </a:r>
                      <a:endParaRPr lang="en-US" sz="16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600" b="1" dirty="0" smtClean="0">
                          <a:solidFill>
                            <a:schemeClr val="bg1"/>
                          </a:solidFill>
                        </a:rPr>
                        <a:t>Severe Duty</a:t>
                      </a:r>
                      <a:endParaRPr lang="en-US" sz="16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600" b="1" dirty="0" smtClean="0">
                          <a:solidFill>
                            <a:schemeClr val="bg1"/>
                          </a:solidFill>
                        </a:rPr>
                        <a:t>Short-Haul</a:t>
                      </a:r>
                      <a:endParaRPr lang="en-US" sz="16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000" b="1" dirty="0" smtClean="0">
                          <a:solidFill>
                            <a:schemeClr val="bg1"/>
                          </a:solidFill>
                        </a:rPr>
                        <a:t>Long-Haul</a:t>
                      </a:r>
                      <a:endParaRPr lang="en-US" sz="2000" b="1" dirty="0">
                        <a:solidFill>
                          <a:schemeClr val="bg1"/>
                        </a:solidFill>
                      </a:endParaRPr>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836035">
                <a:tc>
                  <a:txBody>
                    <a:bodyPr/>
                    <a:lstStyle/>
                    <a:p>
                      <a:r>
                        <a:rPr lang="en-US" sz="1600" dirty="0" smtClean="0"/>
                        <a:t>Engine Oil &amp;</a:t>
                      </a:r>
                      <a:r>
                        <a:rPr lang="en-US" sz="1600" baseline="0" dirty="0" smtClean="0"/>
                        <a:t> Filter Change*</a:t>
                      </a:r>
                      <a:endParaRPr lang="en-US" sz="1600" dirty="0"/>
                    </a:p>
                  </a:txBody>
                  <a:tcPr marL="68544" marR="68544"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Miles</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35,000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45,000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50,000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6035">
                <a:tc>
                  <a:txBody>
                    <a:bodyPr/>
                    <a:lstStyle/>
                    <a:p>
                      <a:r>
                        <a:rPr lang="en-US" sz="1600" dirty="0" smtClean="0"/>
                        <a:t>Fuel Filter Change</a:t>
                      </a:r>
                      <a:endParaRPr lang="en-US" sz="1600" dirty="0"/>
                    </a:p>
                  </a:txBody>
                  <a:tcPr marL="68544" marR="68544"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smtClean="0"/>
                        <a:t>Miles</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en-US" sz="1600" dirty="0" smtClean="0"/>
                        <a:t>35,000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en-US" sz="1600" dirty="0" smtClean="0"/>
                        <a:t>45,000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a:txBody>
                    <a:bodyPr/>
                    <a:lstStyle/>
                    <a:p>
                      <a:pPr algn="ctr"/>
                      <a:r>
                        <a:rPr lang="en-US" sz="1600" dirty="0" smtClean="0"/>
                        <a:t>50,000</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r>
              <a:tr h="836035">
                <a:tc>
                  <a:txBody>
                    <a:bodyPr/>
                    <a:lstStyle/>
                    <a:p>
                      <a:r>
                        <a:rPr lang="en-US" sz="1600" dirty="0" smtClean="0"/>
                        <a:t>Valve</a:t>
                      </a:r>
                      <a:r>
                        <a:rPr lang="en-US" sz="1600" baseline="0" dirty="0" smtClean="0"/>
                        <a:t> Lash Adjustment</a:t>
                      </a:r>
                      <a:endParaRPr lang="en-US" sz="1600" dirty="0"/>
                    </a:p>
                  </a:txBody>
                  <a:tcPr marL="68544" marR="68544"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Miles</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a:r>
                        <a:rPr lang="en-US" sz="1600" dirty="0" smtClean="0"/>
                        <a:t>Adjust every 90,000</a:t>
                      </a:r>
                      <a:r>
                        <a:rPr lang="en-US" sz="1600" baseline="0" dirty="0" smtClean="0"/>
                        <a:t> or 4 years, whichever comes first</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endParaRPr lang="en-US" dirty="0"/>
                    </a:p>
                  </a:txBody>
                  <a:tcPr/>
                </a:tc>
                <a:tc hMerge="1">
                  <a:txBody>
                    <a:bodyPr/>
                    <a:lstStyle/>
                    <a:p>
                      <a:pPr algn="ctr"/>
                      <a:endParaRPr lang="en-US" dirty="0"/>
                    </a:p>
                  </a:txBody>
                  <a:tcPr/>
                </a:tc>
              </a:tr>
              <a:tr h="535356">
                <a:tc rowSpan="2">
                  <a:txBody>
                    <a:bodyPr/>
                    <a:lstStyle/>
                    <a:p>
                      <a:r>
                        <a:rPr lang="en-US" sz="1600" dirty="0" smtClean="0"/>
                        <a:t>Diesel Particulate Filter</a:t>
                      </a:r>
                      <a:endParaRPr lang="en-US" sz="1600" dirty="0"/>
                    </a:p>
                  </a:txBody>
                  <a:tcPr marL="68544" marR="68544" marT="45709" marB="457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4">
                  <a:txBody>
                    <a:bodyPr/>
                    <a:lstStyle/>
                    <a:p>
                      <a:pPr algn="ctr"/>
                      <a:r>
                        <a:rPr lang="en-US" sz="1600" dirty="0" smtClean="0"/>
                        <a:t>Check</a:t>
                      </a:r>
                      <a:r>
                        <a:rPr lang="en-US" sz="1600" baseline="0" dirty="0" smtClean="0"/>
                        <a:t> engine light will illuminate when ash requires removal</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652695">
                <a:tc vMerge="1">
                  <a:txBody>
                    <a:bodyPr/>
                    <a:lstStyle/>
                    <a:p>
                      <a:endParaRPr lang="en-US" dirty="0"/>
                    </a:p>
                  </a:txBody>
                  <a:tcPr/>
                </a:tc>
                <a:tc>
                  <a:txBody>
                    <a:bodyPr/>
                    <a:lstStyle/>
                    <a:p>
                      <a:pPr algn="ctr"/>
                      <a:r>
                        <a:rPr lang="en-US" sz="1600" dirty="0" smtClean="0"/>
                        <a:t>Miles</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gridSpan="3">
                  <a:txBody>
                    <a:bodyPr/>
                    <a:lstStyle/>
                    <a:p>
                      <a:pPr algn="ctr"/>
                      <a:r>
                        <a:rPr lang="en-US" sz="1600" dirty="0" smtClean="0"/>
                        <a:t>200,000 (duty</a:t>
                      </a:r>
                      <a:r>
                        <a:rPr lang="en-US" sz="1600" baseline="0" dirty="0" smtClean="0"/>
                        <a:t> cycle dependent)</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tc hMerge="1">
                  <a:txBody>
                    <a:bodyPr/>
                    <a:lstStyle/>
                    <a:p>
                      <a:pPr algn="ctr"/>
                      <a:endParaRPr lang="en-US" sz="2000" dirty="0"/>
                    </a:p>
                  </a:txBody>
                  <a:tcPr/>
                </a:tc>
                <a:tc hMerge="1">
                  <a:txBody>
                    <a:bodyPr/>
                    <a:lstStyle/>
                    <a:p>
                      <a:pPr algn="ctr"/>
                      <a:endParaRPr lang="en-US" sz="2000" dirty="0"/>
                    </a:p>
                  </a:txBody>
                  <a:tcPr>
                    <a:lnR w="12700" cap="flat" cmpd="sng" algn="ctr">
                      <a:solidFill>
                        <a:schemeClr val="tx1"/>
                      </a:solidFill>
                      <a:prstDash val="solid"/>
                      <a:round/>
                      <a:headEnd type="none" w="med" len="med"/>
                      <a:tailEnd type="none" w="med" len="med"/>
                    </a:lnR>
                  </a:tcPr>
                </a:tc>
              </a:tr>
              <a:tr h="836035">
                <a:tc>
                  <a:txBody>
                    <a:bodyPr/>
                    <a:lstStyle/>
                    <a:p>
                      <a:r>
                        <a:rPr lang="en-US" sz="1600" dirty="0" smtClean="0"/>
                        <a:t>DEF Pump</a:t>
                      </a:r>
                      <a:r>
                        <a:rPr lang="en-US" sz="1600" baseline="0" dirty="0" smtClean="0"/>
                        <a:t> Filter</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1600" dirty="0" smtClean="0"/>
                        <a:t>Replace filter every 3 years or 300,000</a:t>
                      </a:r>
                      <a:r>
                        <a:rPr lang="en-US" sz="1600" baseline="0" dirty="0" smtClean="0"/>
                        <a:t> miles whichever comes first</a:t>
                      </a:r>
                      <a:endParaRPr lang="en-US" sz="1600" dirty="0"/>
                    </a:p>
                  </a:txBody>
                  <a:tcPr marL="68544" marR="68544"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bl>
          </a:graphicData>
        </a:graphic>
      </p:graphicFrame>
      <p:sp>
        <p:nvSpPr>
          <p:cNvPr id="8" name="TextBox 7"/>
          <p:cNvSpPr txBox="1"/>
          <p:nvPr/>
        </p:nvSpPr>
        <p:spPr>
          <a:xfrm>
            <a:off x="6573589" y="4724101"/>
            <a:ext cx="2453791" cy="1462518"/>
          </a:xfrm>
          <a:prstGeom prst="rect">
            <a:avLst/>
          </a:prstGeom>
          <a:noFill/>
        </p:spPr>
        <p:txBody>
          <a:bodyPr wrap="square" lIns="76773" tIns="38387" rIns="76773" bIns="38387" rtlCol="0">
            <a:spAutoFit/>
          </a:bodyPr>
          <a:lstStyle/>
          <a:p>
            <a:r>
              <a:rPr lang="en-US" b="1" dirty="0" smtClean="0"/>
              <a:t>DD5 Fuel efficiency and extended maintenance intervals = Total Cost of Ownership advantage </a:t>
            </a:r>
            <a:endParaRPr lang="en-US" b="1" dirty="0"/>
          </a:p>
        </p:txBody>
      </p:sp>
      <p:sp>
        <p:nvSpPr>
          <p:cNvPr id="9" name="Down Arrow 8"/>
          <p:cNvSpPr/>
          <p:nvPr/>
        </p:nvSpPr>
        <p:spPr bwMode="auto">
          <a:xfrm>
            <a:off x="6685449" y="3953412"/>
            <a:ext cx="267801" cy="730352"/>
          </a:xfrm>
          <a:prstGeom prst="down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75564" tIns="39293" rIns="75564" bIns="39293" numCol="1" rtlCol="0" anchor="t" anchorCtr="0" compatLnSpc="1">
            <a:prstTxWarp prst="textNoShape">
              <a:avLst/>
            </a:prstTxWarp>
          </a:bodyPr>
          <a:lstStyle/>
          <a:p>
            <a:pPr defTabSz="767730" fontAlgn="base">
              <a:spcBef>
                <a:spcPct val="0"/>
              </a:spcBef>
              <a:spcAft>
                <a:spcPct val="0"/>
              </a:spcAft>
            </a:pPr>
            <a:endParaRPr lang="en-US" sz="1500">
              <a:latin typeface="CorpoS" pitchFamily="2" charset="0"/>
            </a:endParaRPr>
          </a:p>
        </p:txBody>
      </p:sp>
      <p:sp>
        <p:nvSpPr>
          <p:cNvPr id="10" name="TextBox 9"/>
          <p:cNvSpPr txBox="1"/>
          <p:nvPr/>
        </p:nvSpPr>
        <p:spPr>
          <a:xfrm>
            <a:off x="7011511" y="3810873"/>
            <a:ext cx="399842" cy="846965"/>
          </a:xfrm>
          <a:prstGeom prst="rect">
            <a:avLst/>
          </a:prstGeom>
          <a:noFill/>
        </p:spPr>
        <p:txBody>
          <a:bodyPr wrap="square" lIns="76773" tIns="38387" rIns="76773" bIns="38387" rtlCol="0">
            <a:spAutoFit/>
          </a:bodyPr>
          <a:lstStyle/>
          <a:p>
            <a:r>
              <a:rPr lang="en-US" sz="5000" b="1" dirty="0">
                <a:solidFill>
                  <a:srgbClr val="00B050"/>
                </a:solidFill>
              </a:rPr>
              <a:t>$</a:t>
            </a:r>
          </a:p>
        </p:txBody>
      </p:sp>
      <p:sp>
        <p:nvSpPr>
          <p:cNvPr id="11" name="Oval 10"/>
          <p:cNvSpPr/>
          <p:nvPr/>
        </p:nvSpPr>
        <p:spPr bwMode="auto">
          <a:xfrm>
            <a:off x="4057918" y="1524441"/>
            <a:ext cx="1142405" cy="1828377"/>
          </a:xfrm>
          <a:prstGeom prst="ellipse">
            <a:avLst/>
          </a:prstGeom>
          <a:noFill/>
          <a:ln w="19050" cap="flat" cmpd="sng" algn="ctr">
            <a:solidFill>
              <a:srgbClr val="FF0000"/>
            </a:solidFill>
            <a:prstDash val="solid"/>
            <a:round/>
            <a:headEnd type="none" w="med" len="med"/>
            <a:tailEnd type="none" w="med" len="med"/>
          </a:ln>
          <a:effectLst/>
          <a:extLst/>
        </p:spPr>
        <p:txBody>
          <a:bodyPr vert="horz" wrap="square" lIns="75564" tIns="39293" rIns="75564" bIns="39293" numCol="1" rtlCol="0" anchor="t" anchorCtr="0" compatLnSpc="1">
            <a:prstTxWarp prst="textNoShape">
              <a:avLst/>
            </a:prstTxWarp>
          </a:bodyPr>
          <a:lstStyle/>
          <a:p>
            <a:pPr defTabSz="767730" fontAlgn="base">
              <a:spcBef>
                <a:spcPct val="0"/>
              </a:spcBef>
              <a:spcAft>
                <a:spcPct val="0"/>
              </a:spcAft>
            </a:pPr>
            <a:endParaRPr lang="en-US" sz="1500">
              <a:latin typeface="CorpoS" pitchFamily="2"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3692" b="89952" l="6138" r="89957">
                        <a14:backgroundMark x1="14135" y1="57748" x2="14135" y2="57748"/>
                        <a14:backgroundMark x1="15251" y1="55751" x2="15251" y2="55751"/>
                        <a14:backgroundMark x1="17731" y1="53692" x2="17731" y2="53692"/>
                        <a14:backgroundMark x1="16739" y1="52966" x2="16739" y2="52966"/>
                        <a14:backgroundMark x1="14321" y1="53148" x2="14321" y2="53148"/>
                        <a14:backgroundMark x1="11283" y1="50908" x2="11283" y2="50908"/>
                        <a14:backgroundMark x1="10105" y1="48123" x2="10105" y2="48123"/>
                        <a14:backgroundMark x1="9547" y1="45521" x2="9547" y2="45521"/>
                        <a14:backgroundMark x1="10477" y1="44249" x2="10477" y2="44249"/>
                        <a14:backgroundMark x1="12771" y1="44976" x2="12771" y2="44976"/>
                        <a14:backgroundMark x1="15995" y1="44976" x2="15995" y2="44976"/>
                        <a14:backgroundMark x1="16367" y1="43523" x2="16367" y2="43523"/>
                        <a14:backgroundMark x1="13143" y1="41828" x2="13143" y2="41828"/>
                        <a14:backgroundMark x1="9361" y1="39225" x2="9361" y2="39225"/>
                        <a14:backgroundMark x1="8989" y1="36864" x2="8989" y2="36864"/>
                        <a14:backgroundMark x1="8989" y1="32930" x2="8989" y2="32930"/>
                        <a14:backgroundMark x1="10911" y1="33354" x2="10911" y2="33354"/>
                        <a14:backgroundMark x1="14507" y1="36501" x2="14507" y2="36501"/>
                        <a14:backgroundMark x1="13949" y1="33898" x2="13949" y2="33898"/>
                        <a14:backgroundMark x1="12027" y1="32022" x2="12027" y2="32022"/>
                        <a14:backgroundMark x1="8431" y1="32022" x2="8431" y2="32022"/>
                        <a14:backgroundMark x1="7874" y1="29782" x2="7874" y2="29782"/>
                        <a14:backgroundMark x1="7068" y1="27603" x2="7068" y2="27603"/>
                        <a14:backgroundMark x1="7502" y1="25182" x2="7502" y2="25182"/>
                        <a14:backgroundMark x1="9547" y1="24455" x2="9547" y2="24455"/>
                        <a14:backgroundMark x1="12027" y1="24092" x2="12027" y2="24092"/>
                        <a14:backgroundMark x1="10105" y1="22034" x2="10105" y2="22034"/>
                        <a14:backgroundMark x1="12399" y1="21126" x2="12399" y2="21126"/>
                        <a14:backgroundMark x1="14693" y1="21489" x2="14693" y2="21489"/>
                        <a14:backgroundMark x1="16739" y1="22034" x2="16739" y2="22034"/>
                        <a14:backgroundMark x1="19219" y1="22034" x2="19219" y2="22034"/>
                        <a14:backgroundMark x1="20149" y1="23910" x2="20149" y2="23910"/>
                        <a14:backgroundMark x1="21327" y1="23305" x2="21327" y2="23305"/>
                        <a14:backgroundMark x1="21699" y1="21126" x2="21699" y2="21126"/>
                        <a14:backgroundMark x1="22443" y1="17191" x2="22443" y2="17191"/>
                        <a14:backgroundMark x1="21327" y1="14831" x2="21327" y2="14831"/>
                        <a14:backgroundMark x1="23373" y1="13499" x2="23373" y2="13499"/>
                        <a14:backgroundMark x1="27402" y1="12046" x2="27402" y2="12046"/>
                        <a14:backgroundMark x1="30254" y1="11320" x2="30254" y2="11320"/>
                        <a14:backgroundMark x1="32486" y1="8717" x2="32486" y2="8717"/>
                        <a14:backgroundMark x1="35152" y1="6840" x2="35152" y2="6840"/>
                        <a14:backgroundMark x1="38376" y1="7203" x2="38376" y2="7203"/>
                        <a14:backgroundMark x1="40856" y1="7990" x2="40856" y2="7990"/>
                        <a14:backgroundMark x1="43335" y1="7748" x2="43335" y2="7748"/>
                        <a14:backgroundMark x1="46187" y1="6477" x2="46187" y2="6477"/>
                        <a14:backgroundMark x1="48419" y1="6840" x2="48419" y2="6840"/>
                        <a14:backgroundMark x1="51271" y1="7022" x2="51271" y2="7022"/>
                        <a14:backgroundMark x1="54495" y1="5569" x2="54495" y2="5569"/>
                        <a14:backgroundMark x1="58896" y1="4600" x2="58896" y2="4600"/>
                        <a14:backgroundMark x1="61686" y1="4419" x2="61686" y2="4419"/>
                        <a14:backgroundMark x1="65344" y1="5387" x2="65344" y2="5387"/>
                        <a14:backgroundMark x1="69870" y1="6477" x2="69870" y2="6477"/>
                        <a14:backgroundMark x1="73838" y1="8717" x2="73838" y2="8717"/>
                        <a14:backgroundMark x1="78611" y1="12046" x2="78611" y2="12046"/>
                        <a14:backgroundMark x1="80843" y1="16646" x2="80843" y2="16646"/>
                        <a14:backgroundMark x1="80471" y1="19068" x2="80471" y2="19068"/>
                        <a14:backgroundMark x1="83323" y1="19976" x2="83323" y2="19976"/>
                        <a14:backgroundMark x1="86175" y1="21852" x2="86175" y2="21852"/>
                        <a14:backgroundMark x1="86547" y1="25182" x2="86547" y2="25182"/>
                        <a14:backgroundMark x1="85245" y1="27240" x2="85245" y2="27240"/>
                        <a14:backgroundMark x1="85803" y1="29964" x2="85803" y2="29964"/>
                        <a14:backgroundMark x1="86547" y1="32748" x2="86547" y2="32748"/>
                        <a14:backgroundMark x1="84873" y1="34625" x2="84873" y2="34625"/>
                        <a14:backgroundMark x1="82951" y1="32567" x2="82951" y2="32567"/>
                        <a14:backgroundMark x1="83323" y1="36259" x2="83323" y2="36259"/>
                        <a14:backgroundMark x1="83695" y1="38317" x2="83695" y2="38317"/>
                        <a14:backgroundMark x1="85245" y1="42373" x2="85245" y2="42373"/>
                        <a14:backgroundMark x1="86175" y1="47215" x2="86175" y2="47215"/>
                        <a14:backgroundMark x1="85803" y1="52240" x2="85803" y2="52240"/>
                        <a14:backgroundMark x1="85245" y1="57385" x2="85245" y2="57385"/>
                        <a14:backgroundMark x1="84253" y1="60533" x2="84253" y2="60533"/>
                        <a14:backgroundMark x1="81215" y1="62954" x2="81215" y2="62954"/>
                        <a14:backgroundMark x1="78425" y1="61441" x2="78425" y2="61441"/>
                        <a14:backgroundMark x1="76317" y1="61864" x2="76317" y2="61864"/>
                        <a14:backgroundMark x1="73652" y1="62954" x2="73652" y2="62954"/>
                        <a14:backgroundMark x1="70614" y1="64225" x2="70614" y2="64225"/>
                        <a14:backgroundMark x1="68320" y1="65557" x2="68320" y2="65557"/>
                        <a14:backgroundMark x1="66646" y1="68523" x2="66646" y2="68523"/>
                        <a14:backgroundMark x1="65902" y1="71065" x2="65902" y2="71065"/>
                        <a14:backgroundMark x1="66460" y1="74031" x2="66460" y2="74031"/>
                        <a14:backgroundMark x1="65096" y1="77361" x2="65096" y2="77361"/>
                        <a14:backgroundMark x1="64352" y1="80932" x2="64352" y2="80932"/>
                        <a14:backgroundMark x1="64166" y1="83656" x2="64166" y2="83656"/>
                        <a14:backgroundMark x1="61500" y1="85896" x2="61500" y2="85896"/>
                        <a14:backgroundMark x1="59268" y1="88680" x2="59268" y2="88680"/>
                        <a14:backgroundMark x1="55673" y1="89225" x2="55673" y2="89225"/>
                        <a14:backgroundMark x1="51457" y1="88680" x2="51457" y2="88680"/>
                        <a14:backgroundMark x1="48791" y1="87409" x2="48791" y2="87409"/>
                        <a14:backgroundMark x1="45009" y1="86804" x2="45009" y2="86804"/>
                        <a14:backgroundMark x1="41971" y1="85714" x2="41971" y2="85714"/>
                        <a14:backgroundMark x1="38376" y1="83475" x2="38376" y2="83475"/>
                        <a14:backgroundMark x1="33850" y1="82203" x2="33850" y2="82203"/>
                        <a14:backgroundMark x1="33044" y1="79600" x2="33044" y2="79600"/>
                        <a14:backgroundMark x1="29820" y1="79237" x2="29820" y2="79237"/>
                        <a14:backgroundMark x1="28332" y1="77179" x2="28332" y2="77179"/>
                        <a14:backgroundMark x1="27216" y1="73850" x2="27216" y2="73850"/>
                        <a14:backgroundMark x1="26410" y1="71671" x2="26410" y2="71671"/>
                        <a14:backgroundMark x1="25852" y1="70157" x2="25852" y2="70157"/>
                        <a14:backgroundMark x1="23001" y1="69431" x2="23001" y2="69431"/>
                        <a14:backgroundMark x1="21513" y1="67373" x2="21513" y2="67373"/>
                        <a14:backgroundMark x1="21699" y1="64407" x2="21699" y2="64407"/>
                        <a14:backgroundMark x1="19033" y1="63862" x2="19033" y2="63862"/>
                        <a14:backgroundMark x1="16925" y1="62409" x2="16925" y2="62409"/>
                        <a14:backgroundMark x1="14693" y1="60533" x2="14693" y2="60533"/>
                      </a14:backgroundRemoval>
                    </a14:imgEffect>
                  </a14:imgLayer>
                </a14:imgProps>
              </a:ext>
              <a:ext uri="{28A0092B-C50C-407E-A947-70E740481C1C}">
                <a14:useLocalDpi xmlns:a14="http://schemas.microsoft.com/office/drawing/2010/main" val="0"/>
              </a:ext>
            </a:extLst>
          </a:blip>
          <a:stretch>
            <a:fillRect/>
          </a:stretch>
        </p:blipFill>
        <p:spPr>
          <a:xfrm>
            <a:off x="6019801" y="685800"/>
            <a:ext cx="3429000" cy="3770726"/>
          </a:xfrm>
          <a:prstGeom prst="rect">
            <a:avLst/>
          </a:prstGeom>
        </p:spPr>
      </p:pic>
    </p:spTree>
    <p:extLst>
      <p:ext uri="{BB962C8B-B14F-4D97-AF65-F5344CB8AC3E}">
        <p14:creationId xmlns:p14="http://schemas.microsoft.com/office/powerpoint/2010/main" val="1232480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FC5808F-8015-4F95-B9BD-33B240B6E76F}" type="slidenum">
              <a:rPr lang="en-US" altLang="en-US" smtClean="0">
                <a:solidFill>
                  <a:srgbClr val="000000"/>
                </a:solidFill>
              </a:rPr>
              <a:pPr/>
              <a:t>9</a:t>
            </a:fld>
            <a:endParaRPr lang="en-US" altLang="en-US" dirty="0">
              <a:solidFill>
                <a:srgbClr val="000000"/>
              </a:solidFill>
            </a:endParaRPr>
          </a:p>
        </p:txBody>
      </p:sp>
      <p:pic>
        <p:nvPicPr>
          <p:cNvPr id="8" name="Picture 2" descr="C:\Users\mdifogg\Desktop\Detro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915" y="984468"/>
            <a:ext cx="4640085" cy="49591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30861" y="2759013"/>
            <a:ext cx="4211826" cy="2662847"/>
          </a:xfrm>
          <a:prstGeom prst="rect">
            <a:avLst/>
          </a:prstGeom>
          <a:noFill/>
        </p:spPr>
        <p:txBody>
          <a:bodyPr wrap="square" lIns="76773" tIns="38387" rIns="76773" bIns="38387" rtlCol="0">
            <a:spAutoFit/>
          </a:bodyPr>
          <a:lstStyle/>
          <a:p>
            <a:pPr marL="239916" indent="-239916">
              <a:buFont typeface="Arial" panose="020B0604020202020204" pitchFamily="34" charset="0"/>
              <a:buChar char="•"/>
            </a:pPr>
            <a:r>
              <a:rPr lang="en-US" sz="2400" dirty="0"/>
              <a:t>Collect Data</a:t>
            </a:r>
          </a:p>
          <a:p>
            <a:pPr marL="239916" indent="-239916">
              <a:buFont typeface="Arial" panose="020B0604020202020204" pitchFamily="34" charset="0"/>
              <a:buChar char="•"/>
            </a:pPr>
            <a:endParaRPr lang="en-US" sz="2400" dirty="0"/>
          </a:p>
          <a:p>
            <a:pPr marL="239916" indent="-239916">
              <a:buFont typeface="Arial" panose="020B0604020202020204" pitchFamily="34" charset="0"/>
              <a:buChar char="•"/>
            </a:pPr>
            <a:r>
              <a:rPr lang="en-US" sz="2400" dirty="0"/>
              <a:t>Analyze Data</a:t>
            </a:r>
          </a:p>
          <a:p>
            <a:pPr marL="239916" indent="-239916">
              <a:buFont typeface="Arial" panose="020B0604020202020204" pitchFamily="34" charset="0"/>
              <a:buChar char="•"/>
            </a:pPr>
            <a:endParaRPr lang="en-US" sz="2400" dirty="0"/>
          </a:p>
          <a:p>
            <a:pPr marL="239916" indent="-239916">
              <a:buFont typeface="Arial" panose="020B0604020202020204" pitchFamily="34" charset="0"/>
              <a:buChar char="•"/>
            </a:pPr>
            <a:r>
              <a:rPr lang="en-US" sz="2400" dirty="0"/>
              <a:t>Maximize Uptime</a:t>
            </a:r>
          </a:p>
          <a:p>
            <a:pPr marL="239916" indent="-239916">
              <a:buFont typeface="Arial" panose="020B0604020202020204" pitchFamily="34" charset="0"/>
              <a:buChar char="•"/>
            </a:pPr>
            <a:endParaRPr lang="en-US" sz="2400" dirty="0"/>
          </a:p>
          <a:p>
            <a:pPr marL="239916" indent="-239916">
              <a:buFont typeface="Arial" panose="020B0604020202020204" pitchFamily="34" charset="0"/>
              <a:buChar char="•"/>
            </a:pPr>
            <a:r>
              <a:rPr lang="en-US" sz="2400" dirty="0"/>
              <a:t>Lower Total Cost of Ownership</a:t>
            </a:r>
          </a:p>
        </p:txBody>
      </p:sp>
      <p:pic>
        <p:nvPicPr>
          <p:cNvPr id="10" name="Picture 9" descr="C:\Users\mdifogg\Desktop\Virtual Technici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60" y="679669"/>
            <a:ext cx="3731540" cy="145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3256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DEG_PowerPoint_Templat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xmlns="" name="DAIMLER_PPT_CorpoS_01.potx" id="{EC543FD7-5EC4-4BA6-8D46-55751DB26C9A}" vid="{AC52DE23-0984-469A-AEB4-5459A6B76E0F}"/>
    </a:ext>
  </a:extLst>
</a:theme>
</file>

<file path=ppt/theme/theme2.xml><?xml version="1.0" encoding="utf-8"?>
<a:theme xmlns:a="http://schemas.openxmlformats.org/drawingml/2006/main" name="Detroit Diesel Template">
  <a:themeElements>
    <a:clrScheme name="Detroit Diesel Template 1">
      <a:dk1>
        <a:srgbClr val="000000"/>
      </a:dk1>
      <a:lt1>
        <a:srgbClr val="FFFFFF"/>
      </a:lt1>
      <a:dk2>
        <a:srgbClr val="263F6A"/>
      </a:dk2>
      <a:lt2>
        <a:srgbClr val="3F9AC9"/>
      </a:lt2>
      <a:accent1>
        <a:srgbClr val="D2D4D6"/>
      </a:accent1>
      <a:accent2>
        <a:srgbClr val="76787A"/>
      </a:accent2>
      <a:accent3>
        <a:srgbClr val="FFFFFF"/>
      </a:accent3>
      <a:accent4>
        <a:srgbClr val="000000"/>
      </a:accent4>
      <a:accent5>
        <a:srgbClr val="E5E6E8"/>
      </a:accent5>
      <a:accent6>
        <a:srgbClr val="6A6C6E"/>
      </a:accent6>
      <a:hlink>
        <a:srgbClr val="AFB2B4"/>
      </a:hlink>
      <a:folHlink>
        <a:srgbClr val="DFE0E2"/>
      </a:folHlink>
    </a:clrScheme>
    <a:fontScheme name="Detroit Diesel Template">
      <a:majorFont>
        <a:latin typeface="CorpoS"/>
        <a:ea typeface=""/>
        <a:cs typeface=""/>
      </a:majorFont>
      <a:minorFont>
        <a:latin typeface="Corp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en-US" sz="1800" b="0" i="0" u="none" strike="noStrike" cap="none" normalizeH="0" baseline="0" smtClean="0">
            <a:ln>
              <a:noFill/>
            </a:ln>
            <a:solidFill>
              <a:schemeClr val="tx1"/>
            </a:solidFill>
            <a:effectLst/>
            <a:latin typeface="CorpoS" pitchFamily="2"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altLang="en-US" sz="1800" b="0" i="0" u="none" strike="noStrike" cap="none" normalizeH="0" baseline="0" smtClean="0">
            <a:ln>
              <a:noFill/>
            </a:ln>
            <a:solidFill>
              <a:schemeClr val="tx1"/>
            </a:solidFill>
            <a:effectLst/>
            <a:latin typeface="CorpoS" pitchFamily="2" charset="0"/>
          </a:defRPr>
        </a:defPPr>
      </a:lstStyle>
    </a:lnDef>
  </a:objectDefaults>
  <a:extraClrSchemeLst>
    <a:extraClrScheme>
      <a:clrScheme name="Detroit Diesel Template 1">
        <a:dk1>
          <a:srgbClr val="000000"/>
        </a:dk1>
        <a:lt1>
          <a:srgbClr val="FFFFFF"/>
        </a:lt1>
        <a:dk2>
          <a:srgbClr val="263F6A"/>
        </a:dk2>
        <a:lt2>
          <a:srgbClr val="3F9AC9"/>
        </a:lt2>
        <a:accent1>
          <a:srgbClr val="D2D4D6"/>
        </a:accent1>
        <a:accent2>
          <a:srgbClr val="76787A"/>
        </a:accent2>
        <a:accent3>
          <a:srgbClr val="FFFFFF"/>
        </a:accent3>
        <a:accent4>
          <a:srgbClr val="000000"/>
        </a:accent4>
        <a:accent5>
          <a:srgbClr val="E5E6E8"/>
        </a:accent5>
        <a:accent6>
          <a:srgbClr val="6A6C6E"/>
        </a:accent6>
        <a:hlink>
          <a:srgbClr val="AFB2B4"/>
        </a:hlink>
        <a:folHlink>
          <a:srgbClr val="DFE0E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eightliner Trucks Template">
  <a:themeElements>
    <a:clrScheme name="Freightliner Trucks Template 1">
      <a:dk1>
        <a:srgbClr val="000000"/>
      </a:dk1>
      <a:lt1>
        <a:srgbClr val="FFFFFF"/>
      </a:lt1>
      <a:dk2>
        <a:srgbClr val="263F6A"/>
      </a:dk2>
      <a:lt2>
        <a:srgbClr val="3F9AC9"/>
      </a:lt2>
      <a:accent1>
        <a:srgbClr val="D2D4D6"/>
      </a:accent1>
      <a:accent2>
        <a:srgbClr val="76787A"/>
      </a:accent2>
      <a:accent3>
        <a:srgbClr val="FFFFFF"/>
      </a:accent3>
      <a:accent4>
        <a:srgbClr val="000000"/>
      </a:accent4>
      <a:accent5>
        <a:srgbClr val="E5E6E8"/>
      </a:accent5>
      <a:accent6>
        <a:srgbClr val="6A6C6E"/>
      </a:accent6>
      <a:hlink>
        <a:srgbClr val="AFB2B4"/>
      </a:hlink>
      <a:folHlink>
        <a:srgbClr val="DFE0E2"/>
      </a:folHlink>
    </a:clrScheme>
    <a:fontScheme name="Freightliner Trucks Template">
      <a:majorFont>
        <a:latin typeface="CorpoS"/>
        <a:ea typeface=""/>
        <a:cs typeface=""/>
      </a:majorFont>
      <a:minorFont>
        <a:latin typeface="Corpo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orpoS" pitchFamily="2"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CorpoS" pitchFamily="2" charset="0"/>
          </a:defRPr>
        </a:defPPr>
      </a:lstStyle>
    </a:lnDef>
  </a:objectDefaults>
  <a:extraClrSchemeLst>
    <a:extraClrScheme>
      <a:clrScheme name="Freightliner Trucks Template 1">
        <a:dk1>
          <a:srgbClr val="000000"/>
        </a:dk1>
        <a:lt1>
          <a:srgbClr val="FFFFFF"/>
        </a:lt1>
        <a:dk2>
          <a:srgbClr val="263F6A"/>
        </a:dk2>
        <a:lt2>
          <a:srgbClr val="3F9AC9"/>
        </a:lt2>
        <a:accent1>
          <a:srgbClr val="D2D4D6"/>
        </a:accent1>
        <a:accent2>
          <a:srgbClr val="76787A"/>
        </a:accent2>
        <a:accent3>
          <a:srgbClr val="FFFFFF"/>
        </a:accent3>
        <a:accent4>
          <a:srgbClr val="000000"/>
        </a:accent4>
        <a:accent5>
          <a:srgbClr val="E5E6E8"/>
        </a:accent5>
        <a:accent6>
          <a:srgbClr val="6A6C6E"/>
        </a:accent6>
        <a:hlink>
          <a:srgbClr val="AFB2B4"/>
        </a:hlink>
        <a:folHlink>
          <a:srgbClr val="DFE0E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aimler Trucks 16-9">
  <a:themeElements>
    <a:clrScheme name="Daimler Trucks Standard">
      <a:dk1>
        <a:srgbClr val="000000"/>
      </a:dk1>
      <a:lt1>
        <a:srgbClr val="FFFFFF"/>
      </a:lt1>
      <a:dk2>
        <a:srgbClr val="263F6A"/>
      </a:dk2>
      <a:lt2>
        <a:srgbClr val="FFFFFF"/>
      </a:lt2>
      <a:accent1>
        <a:srgbClr val="3F9AC9"/>
      </a:accent1>
      <a:accent2>
        <a:srgbClr val="AF0837"/>
      </a:accent2>
      <a:accent3>
        <a:srgbClr val="BECD1A"/>
      </a:accent3>
      <a:accent4>
        <a:srgbClr val="E3B949"/>
      </a:accent4>
      <a:accent5>
        <a:srgbClr val="D7D5C6"/>
      </a:accent5>
      <a:accent6>
        <a:srgbClr val="D2D4D6"/>
      </a:accent6>
      <a:hlink>
        <a:srgbClr val="0000FF"/>
      </a:hlink>
      <a:folHlink>
        <a:srgbClr val="500050"/>
      </a:folHlink>
    </a:clrScheme>
    <a:fontScheme name="Daimler AG">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 xmlns:thm15="http://schemas.microsoft.com/office/thememl/2012/main" name="PPT_Vorlage_Daimler_16_9.potx" id="{5B90035D-76F0-4DA0-B528-AAAECBC089B1}" vid="{F123F5EB-6DD9-4A24-B47D-3C2321941955}"/>
    </a:ext>
  </a:extLst>
</a:theme>
</file>

<file path=ppt/theme/theme5.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MDEG_PowerPoint_Template</Template>
  <TotalTime>0</TotalTime>
  <Words>1006</Words>
  <Application>Microsoft Office PowerPoint</Application>
  <PresentationFormat>On-screen Show (4:3)</PresentationFormat>
  <Paragraphs>207</Paragraphs>
  <Slides>16</Slides>
  <Notes>4</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16</vt:i4>
      </vt:variant>
    </vt:vector>
  </HeadingPairs>
  <TitlesOfParts>
    <vt:vector size="21" baseType="lpstr">
      <vt:lpstr>MDEG_PowerPoint_Template</vt:lpstr>
      <vt:lpstr>Detroit Diesel Template</vt:lpstr>
      <vt:lpstr>Freightliner Trucks Template</vt:lpstr>
      <vt:lpstr>Daimler Trucks 16-9</vt:lpstr>
      <vt:lpstr>think-cell Slide</vt:lpstr>
      <vt:lpstr>OEM Update  Ken Hedgecock- VP, Sales, Marketing and Service </vt:lpstr>
      <vt:lpstr>PowerPoint Presentation</vt:lpstr>
      <vt:lpstr>Type C&amp;D market forecasted to grow to pre-recession levels by ‘18</vt:lpstr>
      <vt:lpstr>MDEG Program Scope</vt:lpstr>
      <vt:lpstr>Demand Innovation</vt:lpstr>
      <vt:lpstr>Demand Performance</vt:lpstr>
      <vt:lpstr>Demand Serviceability</vt:lpstr>
      <vt:lpstr>DD5 Maintenance Intervals</vt:lpstr>
      <vt:lpstr>PowerPoint Presentation</vt:lpstr>
      <vt:lpstr>Telematics….What is it??</vt:lpstr>
      <vt:lpstr>Telematics….What is it??</vt:lpstr>
      <vt:lpstr>PowerPoint Presentation</vt:lpstr>
      <vt:lpstr>GHG Phase 1</vt:lpstr>
      <vt:lpstr>PowerPoint Presentation</vt:lpstr>
      <vt:lpstr>PowerPoint Presentation</vt:lpstr>
      <vt:lpstr>PowerPoint Presentation</vt:lpstr>
    </vt:vector>
  </TitlesOfParts>
  <Company>Daimler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MDEG Sales &amp; Marketing MDEG 41Q Initial Launch Pricing Review Chris Moran _ June 21, 2016</dc:title>
  <dc:creator>Moran, Christopher (590)</dc:creator>
  <cp:lastModifiedBy>Difoggio, Mario (605)</cp:lastModifiedBy>
  <cp:revision>130</cp:revision>
  <dcterms:created xsi:type="dcterms:W3CDTF">2016-07-05T17:08:38Z</dcterms:created>
  <dcterms:modified xsi:type="dcterms:W3CDTF">2016-11-03T17:39:30Z</dcterms:modified>
</cp:coreProperties>
</file>